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nva Sans" panose="020B0604020202020204" charset="0"/>
      <p:regular r:id="rId14"/>
    </p:embeddedFont>
    <p:embeddedFont>
      <p:font typeface="Canva Sans Bold" panose="020B0604020202020204" charset="0"/>
      <p:regular r:id="rId15"/>
    </p:embeddedFont>
    <p:embeddedFont>
      <p:font typeface="Nunito Bold" panose="020B0604020202020204" charset="0"/>
      <p:regular r:id="rId16"/>
    </p:embeddedFont>
    <p:embeddedFont>
      <p:font typeface="PT Sans" panose="020B0503020203020204" pitchFamily="3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3785C1-F9AE-4573-8533-4A779B0C6FB8}" v="3" dt="2026-01-27T10:52:05.4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66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isha Arora" userId="2ff3c6c193f54a28" providerId="LiveId" clId="{DBE387F3-7563-42BA-ACC9-EE45A11598AA}"/>
    <pc:docChg chg="undo custSel modSld">
      <pc:chgData name="Tanisha Arora" userId="2ff3c6c193f54a28" providerId="LiveId" clId="{DBE387F3-7563-42BA-ACC9-EE45A11598AA}" dt="2026-01-27T10:58:17.179" v="25" actId="478"/>
      <pc:docMkLst>
        <pc:docMk/>
      </pc:docMkLst>
      <pc:sldChg chg="addSp delSp modSp mod">
        <pc:chgData name="Tanisha Arora" userId="2ff3c6c193f54a28" providerId="LiveId" clId="{DBE387F3-7563-42BA-ACC9-EE45A11598AA}" dt="2026-01-27T10:58:17.179" v="25" actId="478"/>
        <pc:sldMkLst>
          <pc:docMk/>
          <pc:sldMk cId="0" sldId="258"/>
        </pc:sldMkLst>
        <pc:spChg chg="mod">
          <ac:chgData name="Tanisha Arora" userId="2ff3c6c193f54a28" providerId="LiveId" clId="{DBE387F3-7563-42BA-ACC9-EE45A11598AA}" dt="2026-01-27T10:51:53.182" v="5" actId="571"/>
          <ac:spMkLst>
            <pc:docMk/>
            <pc:sldMk cId="0" sldId="258"/>
            <ac:spMk id="37" creationId="{0887D98D-03DC-12DD-DE73-F3157DE6BD53}"/>
          </ac:spMkLst>
        </pc:spChg>
        <pc:spChg chg="add mod">
          <ac:chgData name="Tanisha Arora" userId="2ff3c6c193f54a28" providerId="LiveId" clId="{DBE387F3-7563-42BA-ACC9-EE45A11598AA}" dt="2026-01-27T10:51:55.677" v="6" actId="1076"/>
          <ac:spMkLst>
            <pc:docMk/>
            <pc:sldMk cId="0" sldId="258"/>
            <ac:spMk id="38" creationId="{FA5A98CF-D3E2-C3D1-B226-3DE8A03451D0}"/>
          </ac:spMkLst>
        </pc:spChg>
        <pc:grpChg chg="mod">
          <ac:chgData name="Tanisha Arora" userId="2ff3c6c193f54a28" providerId="LiveId" clId="{DBE387F3-7563-42BA-ACC9-EE45A11598AA}" dt="2026-01-27T10:52:21.292" v="10" actId="1076"/>
          <ac:grpSpMkLst>
            <pc:docMk/>
            <pc:sldMk cId="0" sldId="258"/>
            <ac:grpSpMk id="32" creationId="{00000000-0000-0000-0000-000000000000}"/>
          </ac:grpSpMkLst>
        </pc:grpChg>
        <pc:grpChg chg="add mod">
          <ac:chgData name="Tanisha Arora" userId="2ff3c6c193f54a28" providerId="LiveId" clId="{DBE387F3-7563-42BA-ACC9-EE45A11598AA}" dt="2026-01-27T10:51:53.182" v="5" actId="571"/>
          <ac:grpSpMkLst>
            <pc:docMk/>
            <pc:sldMk cId="0" sldId="258"/>
            <ac:grpSpMk id="36" creationId="{0B2B69AD-1B1E-C1EB-F975-17F1A2EFC65F}"/>
          </ac:grpSpMkLst>
        </pc:grpChg>
        <pc:graphicFrameChg chg="add del mod">
          <ac:chgData name="Tanisha Arora" userId="2ff3c6c193f54a28" providerId="LiveId" clId="{DBE387F3-7563-42BA-ACC9-EE45A11598AA}" dt="2026-01-27T10:58:17.179" v="25" actId="478"/>
          <ac:graphicFrameMkLst>
            <pc:docMk/>
            <pc:sldMk cId="0" sldId="258"/>
            <ac:graphicFrameMk id="39" creationId="{1CABE091-BABA-4D56-F5CE-3A1AEA130B4D}"/>
          </ac:graphicFrameMkLst>
        </pc:graphicFrameChg>
      </pc:sldChg>
      <pc:sldChg chg="addSp modSp mod">
        <pc:chgData name="Tanisha Arora" userId="2ff3c6c193f54a28" providerId="LiveId" clId="{DBE387F3-7563-42BA-ACC9-EE45A11598AA}" dt="2026-01-27T10:52:46.705" v="12" actId="1076"/>
        <pc:sldMkLst>
          <pc:docMk/>
          <pc:sldMk cId="0" sldId="259"/>
        </pc:sldMkLst>
        <pc:picChg chg="add mod">
          <ac:chgData name="Tanisha Arora" userId="2ff3c6c193f54a28" providerId="LiveId" clId="{DBE387F3-7563-42BA-ACC9-EE45A11598AA}" dt="2026-01-27T10:52:46.705" v="12" actId="1076"/>
          <ac:picMkLst>
            <pc:docMk/>
            <pc:sldMk cId="0" sldId="259"/>
            <ac:picMk id="20" creationId="{1CC78B31-B57F-F683-7D31-461A71D0563D}"/>
          </ac:picMkLst>
        </pc:picChg>
      </pc:sldChg>
      <pc:sldChg chg="addSp modSp mod">
        <pc:chgData name="Tanisha Arora" userId="2ff3c6c193f54a28" providerId="LiveId" clId="{DBE387F3-7563-42BA-ACC9-EE45A11598AA}" dt="2026-01-27T10:52:53.958" v="14" actId="1076"/>
        <pc:sldMkLst>
          <pc:docMk/>
          <pc:sldMk cId="0" sldId="260"/>
        </pc:sldMkLst>
        <pc:picChg chg="add mod">
          <ac:chgData name="Tanisha Arora" userId="2ff3c6c193f54a28" providerId="LiveId" clId="{DBE387F3-7563-42BA-ACC9-EE45A11598AA}" dt="2026-01-27T10:52:53.958" v="14" actId="1076"/>
          <ac:picMkLst>
            <pc:docMk/>
            <pc:sldMk cId="0" sldId="260"/>
            <ac:picMk id="26" creationId="{4971ABE8-7C22-607D-E793-E644585A3CC9}"/>
          </ac:picMkLst>
        </pc:picChg>
      </pc:sldChg>
      <pc:sldChg chg="addSp modSp mod">
        <pc:chgData name="Tanisha Arora" userId="2ff3c6c193f54a28" providerId="LiveId" clId="{DBE387F3-7563-42BA-ACC9-EE45A11598AA}" dt="2026-01-27T10:53:03.100" v="18" actId="1038"/>
        <pc:sldMkLst>
          <pc:docMk/>
          <pc:sldMk cId="0" sldId="261"/>
        </pc:sldMkLst>
        <pc:grpChg chg="mod">
          <ac:chgData name="Tanisha Arora" userId="2ff3c6c193f54a28" providerId="LiveId" clId="{DBE387F3-7563-42BA-ACC9-EE45A11598AA}" dt="2026-01-27T10:53:03.100" v="18" actId="1038"/>
          <ac:grpSpMkLst>
            <pc:docMk/>
            <pc:sldMk cId="0" sldId="261"/>
            <ac:grpSpMk id="4" creationId="{00000000-0000-0000-0000-000000000000}"/>
          </ac:grpSpMkLst>
        </pc:grpChg>
        <pc:picChg chg="add mod">
          <ac:chgData name="Tanisha Arora" userId="2ff3c6c193f54a28" providerId="LiveId" clId="{DBE387F3-7563-42BA-ACC9-EE45A11598AA}" dt="2026-01-27T10:53:00.093" v="16" actId="1076"/>
          <ac:picMkLst>
            <pc:docMk/>
            <pc:sldMk cId="0" sldId="261"/>
            <ac:picMk id="23" creationId="{D79A6271-5D05-933D-6797-75F44BA14DB7}"/>
          </ac:picMkLst>
        </pc:picChg>
      </pc:sldChg>
      <pc:sldChg chg="addSp modSp mod">
        <pc:chgData name="Tanisha Arora" userId="2ff3c6c193f54a28" providerId="LiveId" clId="{DBE387F3-7563-42BA-ACC9-EE45A11598AA}" dt="2026-01-27T10:53:11.805" v="20" actId="1076"/>
        <pc:sldMkLst>
          <pc:docMk/>
          <pc:sldMk cId="0" sldId="263"/>
        </pc:sldMkLst>
        <pc:picChg chg="add mod">
          <ac:chgData name="Tanisha Arora" userId="2ff3c6c193f54a28" providerId="LiveId" clId="{DBE387F3-7563-42BA-ACC9-EE45A11598AA}" dt="2026-01-27T10:53:11.805" v="20" actId="1076"/>
          <ac:picMkLst>
            <pc:docMk/>
            <pc:sldMk cId="0" sldId="263"/>
            <ac:picMk id="36" creationId="{386592A0-A42E-88D6-4846-D4B87871AEC8}"/>
          </ac:picMkLst>
        </pc:picChg>
      </pc:sldChg>
      <pc:sldChg chg="addSp modSp mod">
        <pc:chgData name="Tanisha Arora" userId="2ff3c6c193f54a28" providerId="LiveId" clId="{DBE387F3-7563-42BA-ACC9-EE45A11598AA}" dt="2026-01-27T10:53:20.147" v="22" actId="1076"/>
        <pc:sldMkLst>
          <pc:docMk/>
          <pc:sldMk cId="0" sldId="265"/>
        </pc:sldMkLst>
        <pc:picChg chg="add mod">
          <ac:chgData name="Tanisha Arora" userId="2ff3c6c193f54a28" providerId="LiveId" clId="{DBE387F3-7563-42BA-ACC9-EE45A11598AA}" dt="2026-01-27T10:53:20.147" v="22" actId="1076"/>
          <ac:picMkLst>
            <pc:docMk/>
            <pc:sldMk cId="0" sldId="265"/>
            <ac:picMk id="13" creationId="{676603D9-E172-F3D2-E543-3175083C468F}"/>
          </ac:picMkLst>
        </pc:picChg>
      </pc:sldChg>
      <pc:sldChg chg="addSp modSp mod">
        <pc:chgData name="Tanisha Arora" userId="2ff3c6c193f54a28" providerId="LiveId" clId="{DBE387F3-7563-42BA-ACC9-EE45A11598AA}" dt="2026-01-27T10:53:25.445" v="24" actId="1076"/>
        <pc:sldMkLst>
          <pc:docMk/>
          <pc:sldMk cId="0" sldId="266"/>
        </pc:sldMkLst>
        <pc:picChg chg="add mod">
          <ac:chgData name="Tanisha Arora" userId="2ff3c6c193f54a28" providerId="LiveId" clId="{DBE387F3-7563-42BA-ACC9-EE45A11598AA}" dt="2026-01-27T10:53:25.445" v="24" actId="1076"/>
          <ac:picMkLst>
            <pc:docMk/>
            <pc:sldMk cId="0" sldId="266"/>
            <ac:picMk id="14" creationId="{9282667C-5F24-E30E-3E4A-D746EA3A5E7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27.01.2026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hyperlink" Target="https://gamma.app/?utm_source=made-with-gamma" TargetMode="Externa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335867" y="1013564"/>
            <a:ext cx="9335691" cy="178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Revolutionising Anatomy Education with AR/VR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994188" y="3611803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335867" y="3649903"/>
            <a:ext cx="6015534" cy="5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 Name : Out Of Scope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-1129060" y="5086350"/>
            <a:ext cx="10944351" cy="182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 Members: Tanisha (102315108)</a:t>
            </a: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Irina Garg (102315221)</a:t>
            </a: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   Vivan Khatri (102315225)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905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584200"/>
            <a:ext cx="5957590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Resource / Budget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722755"/>
            <a:ext cx="16932280" cy="761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Material Resources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AR-compatible smartphone for testing and demonstration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Laptop / PC (minimum 8 GB RAM) for Unity development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Unity (Student Version) for AR application development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Vuforia SDK for 2D image (marker) recognition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Free/open-source 3D anatomical models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Textbook images used as AR markers</a:t>
            </a:r>
          </a:p>
          <a:p>
            <a:pPr algn="l">
              <a:lnSpc>
                <a:spcPts val="3780"/>
              </a:lnSpc>
            </a:pPr>
            <a:endParaRPr lang="en-US" sz="27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Budget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No paid software or hardware required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All tools are free for academic use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Devices are already available with team/university</a:t>
            </a:r>
          </a:p>
          <a:p>
            <a:pPr marL="582933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No external funding required</a:t>
            </a:r>
          </a:p>
          <a:p>
            <a:pPr algn="l">
              <a:lnSpc>
                <a:spcPts val="4759"/>
              </a:lnSpc>
            </a:pPr>
            <a:endParaRPr lang="en-US" sz="27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759"/>
              </a:lnSpc>
            </a:pPr>
            <a:endParaRPr lang="en-US" sz="270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5734348" y="9368790"/>
            <a:ext cx="2542222" cy="938212"/>
            <a:chOff x="0" y="0"/>
            <a:chExt cx="3389630" cy="1250950"/>
          </a:xfrm>
        </p:grpSpPr>
        <p:sp>
          <p:nvSpPr>
            <p:cNvPr id="11" name="Freeform 11"/>
            <p:cNvSpPr/>
            <p:nvPr/>
          </p:nvSpPr>
          <p:spPr>
            <a:xfrm>
              <a:off x="50493" y="50282"/>
              <a:ext cx="3287611" cy="1151946"/>
            </a:xfrm>
            <a:custGeom>
              <a:avLst/>
              <a:gdLst/>
              <a:ahLst/>
              <a:cxnLst/>
              <a:rect l="l" t="t" r="r" b="b"/>
              <a:pathLst>
                <a:path w="3287611" h="1151946">
                  <a:moveTo>
                    <a:pt x="579427" y="5598"/>
                  </a:moveTo>
                  <a:cubicBezTo>
                    <a:pt x="926137" y="46238"/>
                    <a:pt x="1116637" y="55128"/>
                    <a:pt x="1322377" y="56398"/>
                  </a:cubicBezTo>
                  <a:cubicBezTo>
                    <a:pt x="1609397" y="58938"/>
                    <a:pt x="2088187" y="32268"/>
                    <a:pt x="2348537" y="33538"/>
                  </a:cubicBezTo>
                  <a:cubicBezTo>
                    <a:pt x="2508557" y="34808"/>
                    <a:pt x="2633017" y="37348"/>
                    <a:pt x="2735887" y="47508"/>
                  </a:cubicBezTo>
                  <a:cubicBezTo>
                    <a:pt x="2807007" y="53858"/>
                    <a:pt x="2856537" y="57668"/>
                    <a:pt x="2912417" y="75448"/>
                  </a:cubicBezTo>
                  <a:cubicBezTo>
                    <a:pt x="2968297" y="94498"/>
                    <a:pt x="3022907" y="123708"/>
                    <a:pt x="3069897" y="159268"/>
                  </a:cubicBezTo>
                  <a:cubicBezTo>
                    <a:pt x="3116887" y="194828"/>
                    <a:pt x="3160067" y="240548"/>
                    <a:pt x="3193087" y="288808"/>
                  </a:cubicBezTo>
                  <a:cubicBezTo>
                    <a:pt x="3226107" y="337068"/>
                    <a:pt x="3251507" y="394218"/>
                    <a:pt x="3268017" y="451368"/>
                  </a:cubicBezTo>
                  <a:cubicBezTo>
                    <a:pt x="3283257" y="507248"/>
                    <a:pt x="3289607" y="569478"/>
                    <a:pt x="3287067" y="627898"/>
                  </a:cubicBezTo>
                  <a:cubicBezTo>
                    <a:pt x="3283257" y="687588"/>
                    <a:pt x="3270557" y="748548"/>
                    <a:pt x="3248967" y="803158"/>
                  </a:cubicBezTo>
                  <a:cubicBezTo>
                    <a:pt x="3226107" y="857768"/>
                    <a:pt x="3194357" y="911108"/>
                    <a:pt x="3156257" y="955558"/>
                  </a:cubicBezTo>
                  <a:cubicBezTo>
                    <a:pt x="3118157" y="1000008"/>
                    <a:pt x="3071167" y="1040648"/>
                    <a:pt x="3020367" y="1071128"/>
                  </a:cubicBezTo>
                  <a:cubicBezTo>
                    <a:pt x="2969567" y="1101608"/>
                    <a:pt x="2912417" y="1124468"/>
                    <a:pt x="2855267" y="1137168"/>
                  </a:cubicBezTo>
                  <a:cubicBezTo>
                    <a:pt x="2796847" y="1149868"/>
                    <a:pt x="2734617" y="1153678"/>
                    <a:pt x="2676197" y="1147328"/>
                  </a:cubicBezTo>
                  <a:cubicBezTo>
                    <a:pt x="2617777" y="1140978"/>
                    <a:pt x="2558087" y="1123198"/>
                    <a:pt x="2504747" y="1099068"/>
                  </a:cubicBezTo>
                  <a:cubicBezTo>
                    <a:pt x="2451407" y="1074938"/>
                    <a:pt x="2399337" y="1039378"/>
                    <a:pt x="2357427" y="998738"/>
                  </a:cubicBezTo>
                  <a:cubicBezTo>
                    <a:pt x="2314247" y="958098"/>
                    <a:pt x="2276147" y="908568"/>
                    <a:pt x="2249477" y="856498"/>
                  </a:cubicBezTo>
                  <a:cubicBezTo>
                    <a:pt x="2221537" y="804428"/>
                    <a:pt x="2201217" y="746008"/>
                    <a:pt x="2192327" y="687588"/>
                  </a:cubicBezTo>
                  <a:cubicBezTo>
                    <a:pt x="2182167" y="629168"/>
                    <a:pt x="2182167" y="566938"/>
                    <a:pt x="2192327" y="509788"/>
                  </a:cubicBezTo>
                  <a:cubicBezTo>
                    <a:pt x="2201217" y="451368"/>
                    <a:pt x="2221537" y="391678"/>
                    <a:pt x="2249477" y="339608"/>
                  </a:cubicBezTo>
                  <a:cubicBezTo>
                    <a:pt x="2276147" y="288808"/>
                    <a:pt x="2314247" y="238008"/>
                    <a:pt x="2357427" y="198638"/>
                  </a:cubicBezTo>
                  <a:cubicBezTo>
                    <a:pt x="2399337" y="157998"/>
                    <a:pt x="2451407" y="122438"/>
                    <a:pt x="2504747" y="98308"/>
                  </a:cubicBezTo>
                  <a:cubicBezTo>
                    <a:pt x="2558087" y="72908"/>
                    <a:pt x="2617777" y="56398"/>
                    <a:pt x="2676197" y="50048"/>
                  </a:cubicBezTo>
                  <a:cubicBezTo>
                    <a:pt x="2734617" y="43698"/>
                    <a:pt x="2798117" y="47508"/>
                    <a:pt x="2855267" y="60208"/>
                  </a:cubicBezTo>
                  <a:cubicBezTo>
                    <a:pt x="2912417" y="72908"/>
                    <a:pt x="2970837" y="95768"/>
                    <a:pt x="3020367" y="126248"/>
                  </a:cubicBezTo>
                  <a:cubicBezTo>
                    <a:pt x="3071167" y="156728"/>
                    <a:pt x="3118157" y="197368"/>
                    <a:pt x="3156257" y="241818"/>
                  </a:cubicBezTo>
                  <a:cubicBezTo>
                    <a:pt x="3194357" y="286268"/>
                    <a:pt x="3227377" y="339608"/>
                    <a:pt x="3248967" y="394218"/>
                  </a:cubicBezTo>
                  <a:cubicBezTo>
                    <a:pt x="3270557" y="448828"/>
                    <a:pt x="3283257" y="509788"/>
                    <a:pt x="3287067" y="568208"/>
                  </a:cubicBezTo>
                  <a:cubicBezTo>
                    <a:pt x="3289607" y="627898"/>
                    <a:pt x="3283257" y="690128"/>
                    <a:pt x="3268017" y="746008"/>
                  </a:cubicBezTo>
                  <a:cubicBezTo>
                    <a:pt x="3251507" y="803158"/>
                    <a:pt x="3226107" y="859038"/>
                    <a:pt x="3193087" y="908568"/>
                  </a:cubicBezTo>
                  <a:cubicBezTo>
                    <a:pt x="3160067" y="956828"/>
                    <a:pt x="3116887" y="1002548"/>
                    <a:pt x="3069897" y="1038108"/>
                  </a:cubicBezTo>
                  <a:cubicBezTo>
                    <a:pt x="3022907" y="1073668"/>
                    <a:pt x="2968297" y="1102878"/>
                    <a:pt x="2912417" y="1120658"/>
                  </a:cubicBezTo>
                  <a:cubicBezTo>
                    <a:pt x="2856537" y="1139708"/>
                    <a:pt x="2819707" y="1144788"/>
                    <a:pt x="2735887" y="1149868"/>
                  </a:cubicBezTo>
                  <a:cubicBezTo>
                    <a:pt x="2528877" y="1162568"/>
                    <a:pt x="1945947" y="1113038"/>
                    <a:pt x="1651307" y="1109228"/>
                  </a:cubicBezTo>
                  <a:cubicBezTo>
                    <a:pt x="1448107" y="1106688"/>
                    <a:pt x="1322377" y="1129548"/>
                    <a:pt x="1136957" y="1115578"/>
                  </a:cubicBezTo>
                  <a:cubicBezTo>
                    <a:pt x="918517" y="1099068"/>
                    <a:pt x="560377" y="1027948"/>
                    <a:pt x="423217" y="997468"/>
                  </a:cubicBezTo>
                  <a:cubicBezTo>
                    <a:pt x="367337" y="984768"/>
                    <a:pt x="344477" y="979688"/>
                    <a:pt x="307647" y="964448"/>
                  </a:cubicBezTo>
                  <a:cubicBezTo>
                    <a:pt x="270817" y="947938"/>
                    <a:pt x="233987" y="927618"/>
                    <a:pt x="202237" y="903488"/>
                  </a:cubicBezTo>
                  <a:cubicBezTo>
                    <a:pt x="170487" y="880628"/>
                    <a:pt x="140007" y="851418"/>
                    <a:pt x="114607" y="820938"/>
                  </a:cubicBezTo>
                  <a:cubicBezTo>
                    <a:pt x="89207" y="789188"/>
                    <a:pt x="66347" y="754898"/>
                    <a:pt x="48567" y="718068"/>
                  </a:cubicBezTo>
                  <a:cubicBezTo>
                    <a:pt x="32057" y="682508"/>
                    <a:pt x="18087" y="643138"/>
                    <a:pt x="10467" y="603768"/>
                  </a:cubicBezTo>
                  <a:cubicBezTo>
                    <a:pt x="1577" y="564398"/>
                    <a:pt x="-963" y="523758"/>
                    <a:pt x="307" y="483118"/>
                  </a:cubicBezTo>
                  <a:cubicBezTo>
                    <a:pt x="1577" y="443748"/>
                    <a:pt x="7927" y="401838"/>
                    <a:pt x="19357" y="363738"/>
                  </a:cubicBezTo>
                  <a:cubicBezTo>
                    <a:pt x="29517" y="325638"/>
                    <a:pt x="46027" y="287538"/>
                    <a:pt x="65077" y="251978"/>
                  </a:cubicBezTo>
                  <a:cubicBezTo>
                    <a:pt x="85397" y="217688"/>
                    <a:pt x="110797" y="184668"/>
                    <a:pt x="137467" y="155458"/>
                  </a:cubicBezTo>
                  <a:cubicBezTo>
                    <a:pt x="165407" y="126248"/>
                    <a:pt x="197157" y="99578"/>
                    <a:pt x="231447" y="77988"/>
                  </a:cubicBezTo>
                  <a:cubicBezTo>
                    <a:pt x="264467" y="56398"/>
                    <a:pt x="302567" y="38618"/>
                    <a:pt x="340667" y="25918"/>
                  </a:cubicBezTo>
                  <a:cubicBezTo>
                    <a:pt x="378767" y="13218"/>
                    <a:pt x="419407" y="4328"/>
                    <a:pt x="458777" y="518"/>
                  </a:cubicBezTo>
                  <a:cubicBezTo>
                    <a:pt x="499417" y="-2022"/>
                    <a:pt x="579427" y="5598"/>
                    <a:pt x="579427" y="5598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676603D9-E172-F3D2-E543-3175083C46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13606" y="9596389"/>
            <a:ext cx="1933845" cy="69542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905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6348048" y="4343505"/>
            <a:ext cx="5591905" cy="1438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32"/>
              </a:lnSpc>
            </a:pPr>
            <a:r>
              <a:rPr lang="en-US" sz="838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6571595" y="9568815"/>
            <a:ext cx="1363980" cy="466725"/>
            <a:chOff x="0" y="0"/>
            <a:chExt cx="1818640" cy="622300"/>
          </a:xfrm>
        </p:grpSpPr>
        <p:sp>
          <p:nvSpPr>
            <p:cNvPr id="10" name="Freeform 10"/>
            <p:cNvSpPr/>
            <p:nvPr/>
          </p:nvSpPr>
          <p:spPr>
            <a:xfrm>
              <a:off x="50637" y="50308"/>
              <a:ext cx="1716128" cy="520071"/>
            </a:xfrm>
            <a:custGeom>
              <a:avLst/>
              <a:gdLst/>
              <a:ahLst/>
              <a:cxnLst/>
              <a:rect l="l" t="t" r="r" b="b"/>
              <a:pathLst>
                <a:path w="1716128" h="520071">
                  <a:moveTo>
                    <a:pt x="1089823" y="493252"/>
                  </a:moveTo>
                  <a:cubicBezTo>
                    <a:pt x="793913" y="481822"/>
                    <a:pt x="550073" y="452612"/>
                    <a:pt x="482763" y="423402"/>
                  </a:cubicBezTo>
                  <a:cubicBezTo>
                    <a:pt x="458633" y="411972"/>
                    <a:pt x="447203" y="401812"/>
                    <a:pt x="438313" y="389112"/>
                  </a:cubicBezTo>
                  <a:cubicBezTo>
                    <a:pt x="430693" y="377682"/>
                    <a:pt x="425613" y="366252"/>
                    <a:pt x="426883" y="352282"/>
                  </a:cubicBezTo>
                  <a:cubicBezTo>
                    <a:pt x="428153" y="333232"/>
                    <a:pt x="435773" y="302752"/>
                    <a:pt x="456093" y="284972"/>
                  </a:cubicBezTo>
                  <a:cubicBezTo>
                    <a:pt x="487843" y="258302"/>
                    <a:pt x="570393" y="250682"/>
                    <a:pt x="626273" y="240522"/>
                  </a:cubicBezTo>
                  <a:cubicBezTo>
                    <a:pt x="680883" y="230362"/>
                    <a:pt x="713903" y="227822"/>
                    <a:pt x="787563" y="224012"/>
                  </a:cubicBezTo>
                  <a:cubicBezTo>
                    <a:pt x="953933" y="215122"/>
                    <a:pt x="1493683" y="194802"/>
                    <a:pt x="1595283" y="212582"/>
                  </a:cubicBezTo>
                  <a:cubicBezTo>
                    <a:pt x="1619413" y="216392"/>
                    <a:pt x="1629573" y="217662"/>
                    <a:pt x="1639733" y="229092"/>
                  </a:cubicBezTo>
                  <a:cubicBezTo>
                    <a:pt x="1652433" y="241792"/>
                    <a:pt x="1662593" y="271002"/>
                    <a:pt x="1662593" y="287512"/>
                  </a:cubicBezTo>
                  <a:cubicBezTo>
                    <a:pt x="1662593" y="298942"/>
                    <a:pt x="1657513" y="309102"/>
                    <a:pt x="1651163" y="317992"/>
                  </a:cubicBezTo>
                  <a:cubicBezTo>
                    <a:pt x="1642273" y="329422"/>
                    <a:pt x="1632113" y="337042"/>
                    <a:pt x="1611793" y="344662"/>
                  </a:cubicBezTo>
                  <a:cubicBezTo>
                    <a:pt x="1567343" y="363712"/>
                    <a:pt x="1460663" y="367522"/>
                    <a:pt x="1374303" y="385302"/>
                  </a:cubicBezTo>
                  <a:cubicBezTo>
                    <a:pt x="1268893" y="408162"/>
                    <a:pt x="1139353" y="447532"/>
                    <a:pt x="1025053" y="470392"/>
                  </a:cubicBezTo>
                  <a:cubicBezTo>
                    <a:pt x="915833" y="491982"/>
                    <a:pt x="760893" y="522462"/>
                    <a:pt x="702473" y="519922"/>
                  </a:cubicBezTo>
                  <a:cubicBezTo>
                    <a:pt x="679613" y="518652"/>
                    <a:pt x="669453" y="517382"/>
                    <a:pt x="656753" y="508492"/>
                  </a:cubicBezTo>
                  <a:cubicBezTo>
                    <a:pt x="645323" y="499602"/>
                    <a:pt x="633893" y="484362"/>
                    <a:pt x="630083" y="470392"/>
                  </a:cubicBezTo>
                  <a:cubicBezTo>
                    <a:pt x="627543" y="455152"/>
                    <a:pt x="630083" y="436102"/>
                    <a:pt x="636433" y="423402"/>
                  </a:cubicBezTo>
                  <a:cubicBezTo>
                    <a:pt x="642783" y="410702"/>
                    <a:pt x="649133" y="404352"/>
                    <a:pt x="671993" y="392922"/>
                  </a:cubicBezTo>
                  <a:cubicBezTo>
                    <a:pt x="774863" y="335772"/>
                    <a:pt x="1557183" y="98282"/>
                    <a:pt x="1665133" y="114792"/>
                  </a:cubicBezTo>
                  <a:cubicBezTo>
                    <a:pt x="1687993" y="117332"/>
                    <a:pt x="1694343" y="127492"/>
                    <a:pt x="1703233" y="138922"/>
                  </a:cubicBezTo>
                  <a:cubicBezTo>
                    <a:pt x="1712123" y="150352"/>
                    <a:pt x="1715933" y="169402"/>
                    <a:pt x="1715933" y="183372"/>
                  </a:cubicBezTo>
                  <a:cubicBezTo>
                    <a:pt x="1715933" y="193532"/>
                    <a:pt x="1712123" y="203692"/>
                    <a:pt x="1705773" y="212582"/>
                  </a:cubicBezTo>
                  <a:cubicBezTo>
                    <a:pt x="1698153" y="222742"/>
                    <a:pt x="1691803" y="229092"/>
                    <a:pt x="1668943" y="239252"/>
                  </a:cubicBezTo>
                  <a:cubicBezTo>
                    <a:pt x="1564803" y="287512"/>
                    <a:pt x="890433" y="403082"/>
                    <a:pt x="699933" y="451342"/>
                  </a:cubicBezTo>
                  <a:cubicBezTo>
                    <a:pt x="619923" y="472932"/>
                    <a:pt x="570393" y="499602"/>
                    <a:pt x="531023" y="502142"/>
                  </a:cubicBezTo>
                  <a:cubicBezTo>
                    <a:pt x="511973" y="503412"/>
                    <a:pt x="498003" y="502142"/>
                    <a:pt x="485303" y="495792"/>
                  </a:cubicBezTo>
                  <a:cubicBezTo>
                    <a:pt x="472603" y="488172"/>
                    <a:pt x="461173" y="474202"/>
                    <a:pt x="456093" y="460232"/>
                  </a:cubicBezTo>
                  <a:cubicBezTo>
                    <a:pt x="451013" y="446262"/>
                    <a:pt x="451013" y="427212"/>
                    <a:pt x="457363" y="414512"/>
                  </a:cubicBezTo>
                  <a:cubicBezTo>
                    <a:pt x="462443" y="400542"/>
                    <a:pt x="472603" y="390382"/>
                    <a:pt x="487843" y="380222"/>
                  </a:cubicBezTo>
                  <a:cubicBezTo>
                    <a:pt x="510703" y="364982"/>
                    <a:pt x="546263" y="353552"/>
                    <a:pt x="589443" y="339582"/>
                  </a:cubicBezTo>
                  <a:cubicBezTo>
                    <a:pt x="663103" y="314182"/>
                    <a:pt x="791373" y="290052"/>
                    <a:pt x="890433" y="257032"/>
                  </a:cubicBezTo>
                  <a:cubicBezTo>
                    <a:pt x="988223" y="224012"/>
                    <a:pt x="1122843" y="147812"/>
                    <a:pt x="1178723" y="140192"/>
                  </a:cubicBezTo>
                  <a:cubicBezTo>
                    <a:pt x="1200313" y="137652"/>
                    <a:pt x="1211743" y="138922"/>
                    <a:pt x="1225713" y="145272"/>
                  </a:cubicBezTo>
                  <a:cubicBezTo>
                    <a:pt x="1238413" y="152892"/>
                    <a:pt x="1251113" y="168132"/>
                    <a:pt x="1256193" y="180832"/>
                  </a:cubicBezTo>
                  <a:cubicBezTo>
                    <a:pt x="1261273" y="194802"/>
                    <a:pt x="1261273" y="215122"/>
                    <a:pt x="1256193" y="229092"/>
                  </a:cubicBezTo>
                  <a:cubicBezTo>
                    <a:pt x="1251113" y="243062"/>
                    <a:pt x="1240953" y="257032"/>
                    <a:pt x="1224443" y="264652"/>
                  </a:cubicBezTo>
                  <a:cubicBezTo>
                    <a:pt x="1200313" y="276082"/>
                    <a:pt x="1158403" y="262112"/>
                    <a:pt x="1112683" y="267192"/>
                  </a:cubicBezTo>
                  <a:cubicBezTo>
                    <a:pt x="1035213" y="274812"/>
                    <a:pt x="900593" y="301482"/>
                    <a:pt x="809153" y="320532"/>
                  </a:cubicBezTo>
                  <a:cubicBezTo>
                    <a:pt x="732953" y="335772"/>
                    <a:pt x="655483" y="347202"/>
                    <a:pt x="602143" y="368792"/>
                  </a:cubicBezTo>
                  <a:cubicBezTo>
                    <a:pt x="562773" y="384032"/>
                    <a:pt x="532293" y="415782"/>
                    <a:pt x="508163" y="420862"/>
                  </a:cubicBezTo>
                  <a:cubicBezTo>
                    <a:pt x="495463" y="424672"/>
                    <a:pt x="486573" y="423402"/>
                    <a:pt x="475143" y="419592"/>
                  </a:cubicBezTo>
                  <a:cubicBezTo>
                    <a:pt x="462443" y="414512"/>
                    <a:pt x="444663" y="403082"/>
                    <a:pt x="437043" y="390382"/>
                  </a:cubicBezTo>
                  <a:cubicBezTo>
                    <a:pt x="429423" y="377682"/>
                    <a:pt x="424343" y="357362"/>
                    <a:pt x="426883" y="342122"/>
                  </a:cubicBezTo>
                  <a:cubicBezTo>
                    <a:pt x="429423" y="328152"/>
                    <a:pt x="434503" y="310372"/>
                    <a:pt x="452283" y="300212"/>
                  </a:cubicBezTo>
                  <a:cubicBezTo>
                    <a:pt x="496733" y="274812"/>
                    <a:pt x="671993" y="304022"/>
                    <a:pt x="765973" y="298942"/>
                  </a:cubicBezTo>
                  <a:cubicBezTo>
                    <a:pt x="840903" y="293862"/>
                    <a:pt x="906943" y="286242"/>
                    <a:pt x="969173" y="276082"/>
                  </a:cubicBezTo>
                  <a:cubicBezTo>
                    <a:pt x="1021243" y="267192"/>
                    <a:pt x="1061883" y="259572"/>
                    <a:pt x="1113953" y="244332"/>
                  </a:cubicBezTo>
                  <a:cubicBezTo>
                    <a:pt x="1177453" y="226552"/>
                    <a:pt x="1298103" y="155432"/>
                    <a:pt x="1319693" y="174482"/>
                  </a:cubicBezTo>
                  <a:cubicBezTo>
                    <a:pt x="1334933" y="185912"/>
                    <a:pt x="1327313" y="244332"/>
                    <a:pt x="1306993" y="259572"/>
                  </a:cubicBezTo>
                  <a:cubicBezTo>
                    <a:pt x="1277783" y="282432"/>
                    <a:pt x="1186343" y="243062"/>
                    <a:pt x="1113953" y="244332"/>
                  </a:cubicBezTo>
                  <a:cubicBezTo>
                    <a:pt x="1019973" y="246872"/>
                    <a:pt x="868843" y="269732"/>
                    <a:pt x="788833" y="283702"/>
                  </a:cubicBezTo>
                  <a:cubicBezTo>
                    <a:pt x="740573" y="291322"/>
                    <a:pt x="710093" y="295132"/>
                    <a:pt x="675803" y="307832"/>
                  </a:cubicBezTo>
                  <a:cubicBezTo>
                    <a:pt x="644053" y="320532"/>
                    <a:pt x="612303" y="361172"/>
                    <a:pt x="586903" y="356092"/>
                  </a:cubicBezTo>
                  <a:cubicBezTo>
                    <a:pt x="561503" y="348472"/>
                    <a:pt x="514513" y="284972"/>
                    <a:pt x="524673" y="262112"/>
                  </a:cubicBezTo>
                  <a:cubicBezTo>
                    <a:pt x="537373" y="230362"/>
                    <a:pt x="669453" y="243062"/>
                    <a:pt x="749463" y="218932"/>
                  </a:cubicBezTo>
                  <a:cubicBezTo>
                    <a:pt x="847253" y="188452"/>
                    <a:pt x="1009813" y="84312"/>
                    <a:pt x="1068233" y="83042"/>
                  </a:cubicBezTo>
                  <a:cubicBezTo>
                    <a:pt x="1089823" y="81772"/>
                    <a:pt x="1101253" y="89392"/>
                    <a:pt x="1112683" y="99552"/>
                  </a:cubicBezTo>
                  <a:cubicBezTo>
                    <a:pt x="1124113" y="109712"/>
                    <a:pt x="1133003" y="128762"/>
                    <a:pt x="1135543" y="142732"/>
                  </a:cubicBezTo>
                  <a:cubicBezTo>
                    <a:pt x="1138083" y="154162"/>
                    <a:pt x="1136813" y="164322"/>
                    <a:pt x="1131733" y="175752"/>
                  </a:cubicBezTo>
                  <a:cubicBezTo>
                    <a:pt x="1126653" y="188452"/>
                    <a:pt x="1120303" y="201152"/>
                    <a:pt x="1099983" y="211312"/>
                  </a:cubicBezTo>
                  <a:cubicBezTo>
                    <a:pt x="1040293" y="243062"/>
                    <a:pt x="806613" y="239252"/>
                    <a:pt x="664373" y="262112"/>
                  </a:cubicBezTo>
                  <a:cubicBezTo>
                    <a:pt x="527213" y="283702"/>
                    <a:pt x="331633" y="345932"/>
                    <a:pt x="263053" y="344662"/>
                  </a:cubicBezTo>
                  <a:cubicBezTo>
                    <a:pt x="240193" y="344662"/>
                    <a:pt x="230033" y="342122"/>
                    <a:pt x="217333" y="333232"/>
                  </a:cubicBezTo>
                  <a:cubicBezTo>
                    <a:pt x="204633" y="325612"/>
                    <a:pt x="193203" y="309102"/>
                    <a:pt x="189393" y="295132"/>
                  </a:cubicBezTo>
                  <a:cubicBezTo>
                    <a:pt x="185583" y="279892"/>
                    <a:pt x="188123" y="260842"/>
                    <a:pt x="194473" y="248142"/>
                  </a:cubicBezTo>
                  <a:cubicBezTo>
                    <a:pt x="202093" y="234172"/>
                    <a:pt x="213523" y="222742"/>
                    <a:pt x="230033" y="215122"/>
                  </a:cubicBezTo>
                  <a:cubicBezTo>
                    <a:pt x="254163" y="206232"/>
                    <a:pt x="285913" y="217662"/>
                    <a:pt x="327823" y="211312"/>
                  </a:cubicBezTo>
                  <a:cubicBezTo>
                    <a:pt x="406563" y="201152"/>
                    <a:pt x="553883" y="166862"/>
                    <a:pt x="665643" y="132572"/>
                  </a:cubicBezTo>
                  <a:cubicBezTo>
                    <a:pt x="779943" y="97012"/>
                    <a:pt x="948853" y="-2048"/>
                    <a:pt x="1007273" y="492"/>
                  </a:cubicBezTo>
                  <a:cubicBezTo>
                    <a:pt x="1027593" y="492"/>
                    <a:pt x="1037753" y="9382"/>
                    <a:pt x="1047913" y="19542"/>
                  </a:cubicBezTo>
                  <a:cubicBezTo>
                    <a:pt x="1058073" y="29702"/>
                    <a:pt x="1064423" y="48752"/>
                    <a:pt x="1065693" y="61452"/>
                  </a:cubicBezTo>
                  <a:cubicBezTo>
                    <a:pt x="1066963" y="71612"/>
                    <a:pt x="1064423" y="81772"/>
                    <a:pt x="1059343" y="91932"/>
                  </a:cubicBezTo>
                  <a:cubicBezTo>
                    <a:pt x="1052993" y="103362"/>
                    <a:pt x="1046643" y="110982"/>
                    <a:pt x="1026323" y="122412"/>
                  </a:cubicBezTo>
                  <a:cubicBezTo>
                    <a:pt x="941233" y="169402"/>
                    <a:pt x="440853" y="249412"/>
                    <a:pt x="268133" y="302752"/>
                  </a:cubicBezTo>
                  <a:cubicBezTo>
                    <a:pt x="177963" y="330692"/>
                    <a:pt x="101763" y="380222"/>
                    <a:pt x="63663" y="381492"/>
                  </a:cubicBezTo>
                  <a:cubicBezTo>
                    <a:pt x="49693" y="382762"/>
                    <a:pt x="42073" y="378952"/>
                    <a:pt x="33183" y="372602"/>
                  </a:cubicBezTo>
                  <a:cubicBezTo>
                    <a:pt x="21753" y="364982"/>
                    <a:pt x="7783" y="351012"/>
                    <a:pt x="3973" y="337042"/>
                  </a:cubicBezTo>
                  <a:cubicBezTo>
                    <a:pt x="-1107" y="323072"/>
                    <a:pt x="-1107" y="302752"/>
                    <a:pt x="5243" y="290052"/>
                  </a:cubicBezTo>
                  <a:cubicBezTo>
                    <a:pt x="10323" y="276082"/>
                    <a:pt x="21753" y="262112"/>
                    <a:pt x="36993" y="255762"/>
                  </a:cubicBezTo>
                  <a:cubicBezTo>
                    <a:pt x="61123" y="244332"/>
                    <a:pt x="108113" y="255762"/>
                    <a:pt x="142403" y="250682"/>
                  </a:cubicBezTo>
                  <a:cubicBezTo>
                    <a:pt x="177963" y="245602"/>
                    <a:pt x="207173" y="235442"/>
                    <a:pt x="250353" y="222742"/>
                  </a:cubicBezTo>
                  <a:cubicBezTo>
                    <a:pt x="316393" y="204962"/>
                    <a:pt x="443393" y="171942"/>
                    <a:pt x="499273" y="144002"/>
                  </a:cubicBezTo>
                  <a:cubicBezTo>
                    <a:pt x="531023" y="128762"/>
                    <a:pt x="546263" y="100822"/>
                    <a:pt x="567853" y="94472"/>
                  </a:cubicBezTo>
                  <a:cubicBezTo>
                    <a:pt x="584363" y="89392"/>
                    <a:pt x="602143" y="90662"/>
                    <a:pt x="614843" y="95742"/>
                  </a:cubicBezTo>
                  <a:cubicBezTo>
                    <a:pt x="628813" y="100822"/>
                    <a:pt x="642783" y="114792"/>
                    <a:pt x="650403" y="128762"/>
                  </a:cubicBezTo>
                  <a:cubicBezTo>
                    <a:pt x="656753" y="141462"/>
                    <a:pt x="658023" y="161782"/>
                    <a:pt x="654213" y="175752"/>
                  </a:cubicBezTo>
                  <a:cubicBezTo>
                    <a:pt x="650403" y="189722"/>
                    <a:pt x="640243" y="207502"/>
                    <a:pt x="626273" y="213852"/>
                  </a:cubicBezTo>
                  <a:cubicBezTo>
                    <a:pt x="608493" y="222742"/>
                    <a:pt x="565313" y="220202"/>
                    <a:pt x="547533" y="210042"/>
                  </a:cubicBezTo>
                  <a:cubicBezTo>
                    <a:pt x="534833" y="202422"/>
                    <a:pt x="528483" y="187182"/>
                    <a:pt x="524673" y="174482"/>
                  </a:cubicBezTo>
                  <a:cubicBezTo>
                    <a:pt x="522133" y="160512"/>
                    <a:pt x="522133" y="144002"/>
                    <a:pt x="528483" y="131302"/>
                  </a:cubicBezTo>
                  <a:cubicBezTo>
                    <a:pt x="536103" y="116062"/>
                    <a:pt x="558963" y="95742"/>
                    <a:pt x="576743" y="91932"/>
                  </a:cubicBezTo>
                  <a:cubicBezTo>
                    <a:pt x="595793" y="88122"/>
                    <a:pt x="623733" y="97012"/>
                    <a:pt x="637703" y="110982"/>
                  </a:cubicBezTo>
                  <a:cubicBezTo>
                    <a:pt x="650403" y="123682"/>
                    <a:pt x="659293" y="151622"/>
                    <a:pt x="655483" y="170672"/>
                  </a:cubicBezTo>
                  <a:cubicBezTo>
                    <a:pt x="651673" y="188452"/>
                    <a:pt x="633893" y="211312"/>
                    <a:pt x="616113" y="218932"/>
                  </a:cubicBezTo>
                  <a:cubicBezTo>
                    <a:pt x="599603" y="226552"/>
                    <a:pt x="569123" y="224012"/>
                    <a:pt x="553883" y="213852"/>
                  </a:cubicBezTo>
                  <a:cubicBezTo>
                    <a:pt x="538643" y="203692"/>
                    <a:pt x="523403" y="178292"/>
                    <a:pt x="523403" y="159242"/>
                  </a:cubicBezTo>
                  <a:cubicBezTo>
                    <a:pt x="522133" y="141462"/>
                    <a:pt x="536103" y="113522"/>
                    <a:pt x="551343" y="103362"/>
                  </a:cubicBezTo>
                  <a:cubicBezTo>
                    <a:pt x="566583" y="91932"/>
                    <a:pt x="599603" y="91932"/>
                    <a:pt x="614843" y="95742"/>
                  </a:cubicBezTo>
                  <a:cubicBezTo>
                    <a:pt x="626273" y="98282"/>
                    <a:pt x="633893" y="105902"/>
                    <a:pt x="641513" y="114792"/>
                  </a:cubicBezTo>
                  <a:cubicBezTo>
                    <a:pt x="649133" y="126222"/>
                    <a:pt x="656753" y="145272"/>
                    <a:pt x="656753" y="159242"/>
                  </a:cubicBezTo>
                  <a:cubicBezTo>
                    <a:pt x="656753" y="174482"/>
                    <a:pt x="650403" y="189722"/>
                    <a:pt x="638973" y="203692"/>
                  </a:cubicBezTo>
                  <a:cubicBezTo>
                    <a:pt x="619923" y="226552"/>
                    <a:pt x="580553" y="248142"/>
                    <a:pt x="537373" y="268462"/>
                  </a:cubicBezTo>
                  <a:cubicBezTo>
                    <a:pt x="472603" y="298942"/>
                    <a:pt x="362113" y="333232"/>
                    <a:pt x="280833" y="352282"/>
                  </a:cubicBezTo>
                  <a:cubicBezTo>
                    <a:pt x="210983" y="368792"/>
                    <a:pt x="127163" y="382762"/>
                    <a:pt x="80173" y="380222"/>
                  </a:cubicBezTo>
                  <a:cubicBezTo>
                    <a:pt x="53503" y="377682"/>
                    <a:pt x="34453" y="375142"/>
                    <a:pt x="20483" y="363712"/>
                  </a:cubicBezTo>
                  <a:cubicBezTo>
                    <a:pt x="9053" y="353552"/>
                    <a:pt x="1433" y="335772"/>
                    <a:pt x="163" y="320532"/>
                  </a:cubicBezTo>
                  <a:cubicBezTo>
                    <a:pt x="-1107" y="306562"/>
                    <a:pt x="5243" y="287512"/>
                    <a:pt x="12863" y="276082"/>
                  </a:cubicBezTo>
                  <a:cubicBezTo>
                    <a:pt x="20483" y="264652"/>
                    <a:pt x="28103" y="258302"/>
                    <a:pt x="42073" y="249412"/>
                  </a:cubicBezTo>
                  <a:cubicBezTo>
                    <a:pt x="66203" y="236712"/>
                    <a:pt x="96683" y="229092"/>
                    <a:pt x="147483" y="212582"/>
                  </a:cubicBezTo>
                  <a:cubicBezTo>
                    <a:pt x="284643" y="171942"/>
                    <a:pt x="763433" y="44942"/>
                    <a:pt x="900593" y="15732"/>
                  </a:cubicBezTo>
                  <a:cubicBezTo>
                    <a:pt x="952663" y="5572"/>
                    <a:pt x="983143" y="-2048"/>
                    <a:pt x="1007273" y="492"/>
                  </a:cubicBezTo>
                  <a:cubicBezTo>
                    <a:pt x="1019973" y="492"/>
                    <a:pt x="1027593" y="3032"/>
                    <a:pt x="1036483" y="9382"/>
                  </a:cubicBezTo>
                  <a:cubicBezTo>
                    <a:pt x="1046643" y="17002"/>
                    <a:pt x="1059343" y="33512"/>
                    <a:pt x="1063153" y="46212"/>
                  </a:cubicBezTo>
                  <a:cubicBezTo>
                    <a:pt x="1066963" y="56372"/>
                    <a:pt x="1066963" y="66532"/>
                    <a:pt x="1064423" y="76692"/>
                  </a:cubicBezTo>
                  <a:cubicBezTo>
                    <a:pt x="1060613" y="89392"/>
                    <a:pt x="1056803" y="100822"/>
                    <a:pt x="1040293" y="114792"/>
                  </a:cubicBezTo>
                  <a:cubicBezTo>
                    <a:pt x="993303" y="154162"/>
                    <a:pt x="795183" y="221472"/>
                    <a:pt x="696123" y="254492"/>
                  </a:cubicBezTo>
                  <a:cubicBezTo>
                    <a:pt x="625003" y="277352"/>
                    <a:pt x="575473" y="290052"/>
                    <a:pt x="508163" y="304022"/>
                  </a:cubicBezTo>
                  <a:cubicBezTo>
                    <a:pt x="431963" y="320532"/>
                    <a:pt x="312583" y="345932"/>
                    <a:pt x="263053" y="344662"/>
                  </a:cubicBezTo>
                  <a:cubicBezTo>
                    <a:pt x="241463" y="343392"/>
                    <a:pt x="230033" y="342122"/>
                    <a:pt x="217333" y="333232"/>
                  </a:cubicBezTo>
                  <a:cubicBezTo>
                    <a:pt x="204633" y="325612"/>
                    <a:pt x="193203" y="310372"/>
                    <a:pt x="189393" y="295132"/>
                  </a:cubicBezTo>
                  <a:cubicBezTo>
                    <a:pt x="186853" y="277352"/>
                    <a:pt x="193203" y="248142"/>
                    <a:pt x="204633" y="234172"/>
                  </a:cubicBezTo>
                  <a:cubicBezTo>
                    <a:pt x="213523" y="221472"/>
                    <a:pt x="227493" y="217662"/>
                    <a:pt x="246543" y="211312"/>
                  </a:cubicBezTo>
                  <a:cubicBezTo>
                    <a:pt x="277023" y="202422"/>
                    <a:pt x="325283" y="206232"/>
                    <a:pt x="377353" y="197342"/>
                  </a:cubicBezTo>
                  <a:cubicBezTo>
                    <a:pt x="452283" y="185912"/>
                    <a:pt x="548803" y="152892"/>
                    <a:pt x="650403" y="135112"/>
                  </a:cubicBezTo>
                  <a:cubicBezTo>
                    <a:pt x="773593" y="113522"/>
                    <a:pt x="998383" y="75422"/>
                    <a:pt x="1068233" y="83042"/>
                  </a:cubicBezTo>
                  <a:cubicBezTo>
                    <a:pt x="1091093" y="85582"/>
                    <a:pt x="1102523" y="90662"/>
                    <a:pt x="1112683" y="99552"/>
                  </a:cubicBezTo>
                  <a:cubicBezTo>
                    <a:pt x="1122843" y="107172"/>
                    <a:pt x="1127923" y="116062"/>
                    <a:pt x="1131733" y="126222"/>
                  </a:cubicBezTo>
                  <a:cubicBezTo>
                    <a:pt x="1136813" y="140192"/>
                    <a:pt x="1138083" y="160512"/>
                    <a:pt x="1131733" y="175752"/>
                  </a:cubicBezTo>
                  <a:cubicBezTo>
                    <a:pt x="1126653" y="189722"/>
                    <a:pt x="1119033" y="198612"/>
                    <a:pt x="1099983" y="211312"/>
                  </a:cubicBezTo>
                  <a:cubicBezTo>
                    <a:pt x="1050453" y="248142"/>
                    <a:pt x="863763" y="324342"/>
                    <a:pt x="782483" y="352282"/>
                  </a:cubicBezTo>
                  <a:cubicBezTo>
                    <a:pt x="732953" y="368792"/>
                    <a:pt x="702473" y="375142"/>
                    <a:pt x="661833" y="381492"/>
                  </a:cubicBezTo>
                  <a:cubicBezTo>
                    <a:pt x="623733" y="386572"/>
                    <a:pt x="581823" y="398002"/>
                    <a:pt x="544993" y="389112"/>
                  </a:cubicBezTo>
                  <a:cubicBezTo>
                    <a:pt x="509433" y="380222"/>
                    <a:pt x="448473" y="351012"/>
                    <a:pt x="443393" y="325612"/>
                  </a:cubicBezTo>
                  <a:cubicBezTo>
                    <a:pt x="439583" y="304022"/>
                    <a:pt x="471333" y="272272"/>
                    <a:pt x="496733" y="250682"/>
                  </a:cubicBezTo>
                  <a:cubicBezTo>
                    <a:pt x="532293" y="222742"/>
                    <a:pt x="583093" y="204962"/>
                    <a:pt x="649133" y="184642"/>
                  </a:cubicBezTo>
                  <a:cubicBezTo>
                    <a:pt x="760893" y="152892"/>
                    <a:pt x="1011083" y="116062"/>
                    <a:pt x="1120303" y="109712"/>
                  </a:cubicBezTo>
                  <a:cubicBezTo>
                    <a:pt x="1179993" y="107172"/>
                    <a:pt x="1210473" y="105902"/>
                    <a:pt x="1256193" y="116062"/>
                  </a:cubicBezTo>
                  <a:cubicBezTo>
                    <a:pt x="1308263" y="128762"/>
                    <a:pt x="1402243" y="150352"/>
                    <a:pt x="1416213" y="185912"/>
                  </a:cubicBezTo>
                  <a:cubicBezTo>
                    <a:pt x="1427643" y="215122"/>
                    <a:pt x="1402243" y="267192"/>
                    <a:pt x="1366683" y="297672"/>
                  </a:cubicBezTo>
                  <a:cubicBezTo>
                    <a:pt x="1301913" y="353552"/>
                    <a:pt x="1093633" y="380222"/>
                    <a:pt x="984413" y="403082"/>
                  </a:cubicBezTo>
                  <a:cubicBezTo>
                    <a:pt x="903133" y="419592"/>
                    <a:pt x="835823" y="425942"/>
                    <a:pt x="771053" y="432292"/>
                  </a:cubicBezTo>
                  <a:cubicBezTo>
                    <a:pt x="716443" y="437372"/>
                    <a:pt x="663103" y="447532"/>
                    <a:pt x="621193" y="439912"/>
                  </a:cubicBezTo>
                  <a:cubicBezTo>
                    <a:pt x="588173" y="434832"/>
                    <a:pt x="561503" y="408162"/>
                    <a:pt x="537373" y="406892"/>
                  </a:cubicBezTo>
                  <a:cubicBezTo>
                    <a:pt x="520863" y="406892"/>
                    <a:pt x="506893" y="423402"/>
                    <a:pt x="491653" y="422132"/>
                  </a:cubicBezTo>
                  <a:cubicBezTo>
                    <a:pt x="476413" y="422132"/>
                    <a:pt x="458633" y="413242"/>
                    <a:pt x="447203" y="403082"/>
                  </a:cubicBezTo>
                  <a:cubicBezTo>
                    <a:pt x="435773" y="392922"/>
                    <a:pt x="428153" y="373872"/>
                    <a:pt x="426883" y="358632"/>
                  </a:cubicBezTo>
                  <a:cubicBezTo>
                    <a:pt x="425613" y="344662"/>
                    <a:pt x="428153" y="326882"/>
                    <a:pt x="440853" y="312912"/>
                  </a:cubicBezTo>
                  <a:cubicBezTo>
                    <a:pt x="461173" y="286242"/>
                    <a:pt x="517053" y="263382"/>
                    <a:pt x="574203" y="243062"/>
                  </a:cubicBezTo>
                  <a:cubicBezTo>
                    <a:pt x="664373" y="210042"/>
                    <a:pt x="829473" y="184642"/>
                    <a:pt x="939963" y="166862"/>
                  </a:cubicBezTo>
                  <a:cubicBezTo>
                    <a:pt x="1032673" y="151622"/>
                    <a:pt x="1144433" y="131302"/>
                    <a:pt x="1193963" y="137652"/>
                  </a:cubicBezTo>
                  <a:cubicBezTo>
                    <a:pt x="1215553" y="140192"/>
                    <a:pt x="1228253" y="144002"/>
                    <a:pt x="1238413" y="155432"/>
                  </a:cubicBezTo>
                  <a:cubicBezTo>
                    <a:pt x="1251113" y="168132"/>
                    <a:pt x="1261273" y="196072"/>
                    <a:pt x="1260003" y="213852"/>
                  </a:cubicBezTo>
                  <a:cubicBezTo>
                    <a:pt x="1260003" y="229092"/>
                    <a:pt x="1251113" y="243062"/>
                    <a:pt x="1238413" y="255762"/>
                  </a:cubicBezTo>
                  <a:cubicBezTo>
                    <a:pt x="1219363" y="272272"/>
                    <a:pt x="1192693" y="278622"/>
                    <a:pt x="1149513" y="295132"/>
                  </a:cubicBezTo>
                  <a:cubicBezTo>
                    <a:pt x="1036483" y="339582"/>
                    <a:pt x="628813" y="498332"/>
                    <a:pt x="531023" y="502142"/>
                  </a:cubicBezTo>
                  <a:cubicBezTo>
                    <a:pt x="501813" y="502142"/>
                    <a:pt x="486573" y="497062"/>
                    <a:pt x="472603" y="485632"/>
                  </a:cubicBezTo>
                  <a:cubicBezTo>
                    <a:pt x="461173" y="476742"/>
                    <a:pt x="453553" y="458962"/>
                    <a:pt x="452283" y="444992"/>
                  </a:cubicBezTo>
                  <a:cubicBezTo>
                    <a:pt x="451013" y="431022"/>
                    <a:pt x="456093" y="411972"/>
                    <a:pt x="464983" y="400542"/>
                  </a:cubicBezTo>
                  <a:cubicBezTo>
                    <a:pt x="472603" y="389112"/>
                    <a:pt x="480223" y="385302"/>
                    <a:pt x="503083" y="375142"/>
                  </a:cubicBezTo>
                  <a:cubicBezTo>
                    <a:pt x="598333" y="333232"/>
                    <a:pt x="1098713" y="229092"/>
                    <a:pt x="1313343" y="182102"/>
                  </a:cubicBezTo>
                  <a:cubicBezTo>
                    <a:pt x="1454313" y="152892"/>
                    <a:pt x="1613063" y="107172"/>
                    <a:pt x="1665133" y="114792"/>
                  </a:cubicBezTo>
                  <a:cubicBezTo>
                    <a:pt x="1679103" y="116062"/>
                    <a:pt x="1684183" y="119872"/>
                    <a:pt x="1693073" y="127492"/>
                  </a:cubicBezTo>
                  <a:cubicBezTo>
                    <a:pt x="1701963" y="136382"/>
                    <a:pt x="1713393" y="152892"/>
                    <a:pt x="1715933" y="166862"/>
                  </a:cubicBezTo>
                  <a:cubicBezTo>
                    <a:pt x="1717203" y="182102"/>
                    <a:pt x="1712123" y="201152"/>
                    <a:pt x="1705773" y="212582"/>
                  </a:cubicBezTo>
                  <a:cubicBezTo>
                    <a:pt x="1700693" y="221472"/>
                    <a:pt x="1698153" y="225282"/>
                    <a:pt x="1684183" y="234172"/>
                  </a:cubicBezTo>
                  <a:cubicBezTo>
                    <a:pt x="1599093" y="282432"/>
                    <a:pt x="818043" y="517382"/>
                    <a:pt x="702473" y="519922"/>
                  </a:cubicBezTo>
                  <a:cubicBezTo>
                    <a:pt x="677073" y="519922"/>
                    <a:pt x="669453" y="517382"/>
                    <a:pt x="656753" y="508492"/>
                  </a:cubicBezTo>
                  <a:cubicBezTo>
                    <a:pt x="645323" y="499602"/>
                    <a:pt x="633893" y="484362"/>
                    <a:pt x="630083" y="470392"/>
                  </a:cubicBezTo>
                  <a:cubicBezTo>
                    <a:pt x="627543" y="455152"/>
                    <a:pt x="630083" y="436102"/>
                    <a:pt x="636433" y="423402"/>
                  </a:cubicBezTo>
                  <a:cubicBezTo>
                    <a:pt x="642783" y="410702"/>
                    <a:pt x="651673" y="401812"/>
                    <a:pt x="671993" y="392922"/>
                  </a:cubicBezTo>
                  <a:cubicBezTo>
                    <a:pt x="724063" y="368792"/>
                    <a:pt x="884083" y="372602"/>
                    <a:pt x="994573" y="351012"/>
                  </a:cubicBezTo>
                  <a:cubicBezTo>
                    <a:pt x="1110143" y="328152"/>
                    <a:pt x="1242223" y="281162"/>
                    <a:pt x="1350173" y="257032"/>
                  </a:cubicBezTo>
                  <a:cubicBezTo>
                    <a:pt x="1439073" y="237982"/>
                    <a:pt x="1547023" y="207502"/>
                    <a:pt x="1595283" y="212582"/>
                  </a:cubicBezTo>
                  <a:cubicBezTo>
                    <a:pt x="1616873" y="213852"/>
                    <a:pt x="1629573" y="217662"/>
                    <a:pt x="1639733" y="229092"/>
                  </a:cubicBezTo>
                  <a:cubicBezTo>
                    <a:pt x="1652433" y="241792"/>
                    <a:pt x="1662593" y="271002"/>
                    <a:pt x="1662593" y="287512"/>
                  </a:cubicBezTo>
                  <a:cubicBezTo>
                    <a:pt x="1662593" y="298942"/>
                    <a:pt x="1657513" y="309102"/>
                    <a:pt x="1651163" y="317992"/>
                  </a:cubicBezTo>
                  <a:cubicBezTo>
                    <a:pt x="1642273" y="329422"/>
                    <a:pt x="1634653" y="337042"/>
                    <a:pt x="1611793" y="344662"/>
                  </a:cubicBezTo>
                  <a:cubicBezTo>
                    <a:pt x="1515273" y="376412"/>
                    <a:pt x="1011083" y="344662"/>
                    <a:pt x="806613" y="366252"/>
                  </a:cubicBezTo>
                  <a:cubicBezTo>
                    <a:pt x="679613" y="380222"/>
                    <a:pt x="553883" y="428482"/>
                    <a:pt x="501813" y="425942"/>
                  </a:cubicBezTo>
                  <a:cubicBezTo>
                    <a:pt x="484033" y="424672"/>
                    <a:pt x="476413" y="422132"/>
                    <a:pt x="464983" y="414512"/>
                  </a:cubicBezTo>
                  <a:cubicBezTo>
                    <a:pt x="452283" y="405622"/>
                    <a:pt x="435773" y="386572"/>
                    <a:pt x="430693" y="371332"/>
                  </a:cubicBezTo>
                  <a:cubicBezTo>
                    <a:pt x="425613" y="358632"/>
                    <a:pt x="424343" y="345932"/>
                    <a:pt x="428153" y="333232"/>
                  </a:cubicBezTo>
                  <a:cubicBezTo>
                    <a:pt x="431963" y="317992"/>
                    <a:pt x="444663" y="296402"/>
                    <a:pt x="456093" y="284972"/>
                  </a:cubicBezTo>
                  <a:cubicBezTo>
                    <a:pt x="466253" y="276082"/>
                    <a:pt x="476413" y="272272"/>
                    <a:pt x="490383" y="269732"/>
                  </a:cubicBezTo>
                  <a:cubicBezTo>
                    <a:pt x="511973" y="264652"/>
                    <a:pt x="536103" y="268462"/>
                    <a:pt x="571663" y="273542"/>
                  </a:cubicBezTo>
                  <a:cubicBezTo>
                    <a:pt x="646593" y="282432"/>
                    <a:pt x="809153" y="330692"/>
                    <a:pt x="906943" y="340852"/>
                  </a:cubicBezTo>
                  <a:cubicBezTo>
                    <a:pt x="981873" y="347202"/>
                    <a:pt x="1066963" y="328152"/>
                    <a:pt x="1108873" y="340852"/>
                  </a:cubicBezTo>
                  <a:cubicBezTo>
                    <a:pt x="1130463" y="348472"/>
                    <a:pt x="1143163" y="358632"/>
                    <a:pt x="1153323" y="372602"/>
                  </a:cubicBezTo>
                  <a:cubicBezTo>
                    <a:pt x="1163483" y="386572"/>
                    <a:pt x="1168563" y="408162"/>
                    <a:pt x="1166023" y="424672"/>
                  </a:cubicBezTo>
                  <a:cubicBezTo>
                    <a:pt x="1164753" y="442452"/>
                    <a:pt x="1153323" y="462772"/>
                    <a:pt x="1140623" y="472932"/>
                  </a:cubicBezTo>
                  <a:cubicBezTo>
                    <a:pt x="1127923" y="484362"/>
                    <a:pt x="1089823" y="493252"/>
                    <a:pt x="1089823" y="493252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1" name="Group 11"/>
          <p:cNvGrpSpPr/>
          <p:nvPr/>
        </p:nvGrpSpPr>
        <p:grpSpPr>
          <a:xfrm>
            <a:off x="15785782" y="9376410"/>
            <a:ext cx="2509838" cy="959168"/>
            <a:chOff x="0" y="0"/>
            <a:chExt cx="3346450" cy="1278890"/>
          </a:xfrm>
        </p:grpSpPr>
        <p:sp>
          <p:nvSpPr>
            <p:cNvPr id="12" name="Freeform 12"/>
            <p:cNvSpPr/>
            <p:nvPr/>
          </p:nvSpPr>
          <p:spPr>
            <a:xfrm>
              <a:off x="46990" y="46444"/>
              <a:ext cx="3247934" cy="1184325"/>
            </a:xfrm>
            <a:custGeom>
              <a:avLst/>
              <a:gdLst/>
              <a:ahLst/>
              <a:cxnLst/>
              <a:rect l="l" t="t" r="r" b="b"/>
              <a:pathLst>
                <a:path w="3247934" h="1184325">
                  <a:moveTo>
                    <a:pt x="502920" y="158026"/>
                  </a:moveTo>
                  <a:cubicBezTo>
                    <a:pt x="1587500" y="118656"/>
                    <a:pt x="2044700" y="29756"/>
                    <a:pt x="2308860" y="10706"/>
                  </a:cubicBezTo>
                  <a:cubicBezTo>
                    <a:pt x="2468880" y="-724"/>
                    <a:pt x="2594610" y="-3264"/>
                    <a:pt x="2698750" y="4356"/>
                  </a:cubicBezTo>
                  <a:cubicBezTo>
                    <a:pt x="2768600" y="9436"/>
                    <a:pt x="2818130" y="14516"/>
                    <a:pt x="2874010" y="33566"/>
                  </a:cubicBezTo>
                  <a:cubicBezTo>
                    <a:pt x="2928620" y="52616"/>
                    <a:pt x="2984500" y="81826"/>
                    <a:pt x="3030220" y="116116"/>
                  </a:cubicBezTo>
                  <a:cubicBezTo>
                    <a:pt x="3077210" y="151676"/>
                    <a:pt x="3120390" y="197396"/>
                    <a:pt x="3153410" y="245656"/>
                  </a:cubicBezTo>
                  <a:cubicBezTo>
                    <a:pt x="3186430" y="293916"/>
                    <a:pt x="3211830" y="351066"/>
                    <a:pt x="3228340" y="406946"/>
                  </a:cubicBezTo>
                  <a:cubicBezTo>
                    <a:pt x="3243580" y="464096"/>
                    <a:pt x="3249930" y="525056"/>
                    <a:pt x="3247390" y="583476"/>
                  </a:cubicBezTo>
                  <a:cubicBezTo>
                    <a:pt x="3243580" y="641896"/>
                    <a:pt x="3230880" y="702856"/>
                    <a:pt x="3209290" y="757466"/>
                  </a:cubicBezTo>
                  <a:cubicBezTo>
                    <a:pt x="3187700" y="812076"/>
                    <a:pt x="3154680" y="865416"/>
                    <a:pt x="3116580" y="909866"/>
                  </a:cubicBezTo>
                  <a:cubicBezTo>
                    <a:pt x="3079750" y="954316"/>
                    <a:pt x="3031490" y="994956"/>
                    <a:pt x="2981960" y="1025436"/>
                  </a:cubicBezTo>
                  <a:cubicBezTo>
                    <a:pt x="2931160" y="1055916"/>
                    <a:pt x="2874010" y="1078776"/>
                    <a:pt x="2816860" y="1091476"/>
                  </a:cubicBezTo>
                  <a:cubicBezTo>
                    <a:pt x="2759710" y="1104176"/>
                    <a:pt x="2696210" y="1106716"/>
                    <a:pt x="2639060" y="1100366"/>
                  </a:cubicBezTo>
                  <a:cubicBezTo>
                    <a:pt x="2580640" y="1094016"/>
                    <a:pt x="2520950" y="1077506"/>
                    <a:pt x="2467610" y="1053376"/>
                  </a:cubicBezTo>
                  <a:cubicBezTo>
                    <a:pt x="2414270" y="1029246"/>
                    <a:pt x="2362200" y="993686"/>
                    <a:pt x="2320290" y="953046"/>
                  </a:cubicBezTo>
                  <a:cubicBezTo>
                    <a:pt x="2277110" y="913676"/>
                    <a:pt x="2240280" y="862876"/>
                    <a:pt x="2212340" y="812076"/>
                  </a:cubicBezTo>
                  <a:cubicBezTo>
                    <a:pt x="2184400" y="760006"/>
                    <a:pt x="2165350" y="700316"/>
                    <a:pt x="2155190" y="643166"/>
                  </a:cubicBezTo>
                  <a:cubicBezTo>
                    <a:pt x="2146300" y="586016"/>
                    <a:pt x="2146300" y="522516"/>
                    <a:pt x="2155190" y="465366"/>
                  </a:cubicBezTo>
                  <a:cubicBezTo>
                    <a:pt x="2165350" y="406946"/>
                    <a:pt x="2185670" y="348526"/>
                    <a:pt x="2212340" y="296456"/>
                  </a:cubicBezTo>
                  <a:cubicBezTo>
                    <a:pt x="2240280" y="245656"/>
                    <a:pt x="2277110" y="194856"/>
                    <a:pt x="2320290" y="155486"/>
                  </a:cubicBezTo>
                  <a:cubicBezTo>
                    <a:pt x="2362200" y="114846"/>
                    <a:pt x="2414270" y="79286"/>
                    <a:pt x="2467610" y="55156"/>
                  </a:cubicBezTo>
                  <a:cubicBezTo>
                    <a:pt x="2520950" y="31026"/>
                    <a:pt x="2580640" y="14516"/>
                    <a:pt x="2639060" y="8166"/>
                  </a:cubicBezTo>
                  <a:cubicBezTo>
                    <a:pt x="2697480" y="1816"/>
                    <a:pt x="2759710" y="4356"/>
                    <a:pt x="2816860" y="17056"/>
                  </a:cubicBezTo>
                  <a:cubicBezTo>
                    <a:pt x="2874010" y="29756"/>
                    <a:pt x="2931160" y="52616"/>
                    <a:pt x="2981960" y="83096"/>
                  </a:cubicBezTo>
                  <a:cubicBezTo>
                    <a:pt x="3031490" y="113576"/>
                    <a:pt x="3079750" y="154216"/>
                    <a:pt x="3116580" y="198666"/>
                  </a:cubicBezTo>
                  <a:cubicBezTo>
                    <a:pt x="3154680" y="243116"/>
                    <a:pt x="3187700" y="296456"/>
                    <a:pt x="3209290" y="351066"/>
                  </a:cubicBezTo>
                  <a:cubicBezTo>
                    <a:pt x="3230880" y="405676"/>
                    <a:pt x="3243580" y="466636"/>
                    <a:pt x="3247390" y="525056"/>
                  </a:cubicBezTo>
                  <a:cubicBezTo>
                    <a:pt x="3249930" y="583476"/>
                    <a:pt x="3243580" y="645706"/>
                    <a:pt x="3228340" y="701586"/>
                  </a:cubicBezTo>
                  <a:cubicBezTo>
                    <a:pt x="3211830" y="757466"/>
                    <a:pt x="3186430" y="814616"/>
                    <a:pt x="3153410" y="862876"/>
                  </a:cubicBezTo>
                  <a:cubicBezTo>
                    <a:pt x="3120390" y="911136"/>
                    <a:pt x="3077210" y="956856"/>
                    <a:pt x="3030220" y="992416"/>
                  </a:cubicBezTo>
                  <a:cubicBezTo>
                    <a:pt x="2984500" y="1027976"/>
                    <a:pt x="2928620" y="1057186"/>
                    <a:pt x="2874010" y="1074966"/>
                  </a:cubicBezTo>
                  <a:cubicBezTo>
                    <a:pt x="2818130" y="1094016"/>
                    <a:pt x="2768600" y="1099096"/>
                    <a:pt x="2698750" y="1104176"/>
                  </a:cubicBezTo>
                  <a:cubicBezTo>
                    <a:pt x="2594610" y="1111796"/>
                    <a:pt x="2470150" y="1092746"/>
                    <a:pt x="2308860" y="1097826"/>
                  </a:cubicBezTo>
                  <a:cubicBezTo>
                    <a:pt x="2044700" y="1105446"/>
                    <a:pt x="1587500" y="1172756"/>
                    <a:pt x="1267460" y="1181646"/>
                  </a:cubicBezTo>
                  <a:cubicBezTo>
                    <a:pt x="993140" y="1190536"/>
                    <a:pt x="647700" y="1175296"/>
                    <a:pt x="502920" y="1165136"/>
                  </a:cubicBezTo>
                  <a:cubicBezTo>
                    <a:pt x="445770" y="1161326"/>
                    <a:pt x="421640" y="1160056"/>
                    <a:pt x="382270" y="1151166"/>
                  </a:cubicBezTo>
                  <a:cubicBezTo>
                    <a:pt x="344170" y="1141006"/>
                    <a:pt x="304800" y="1127036"/>
                    <a:pt x="269240" y="1107986"/>
                  </a:cubicBezTo>
                  <a:cubicBezTo>
                    <a:pt x="233680" y="1088936"/>
                    <a:pt x="199390" y="1066076"/>
                    <a:pt x="168910" y="1039406"/>
                  </a:cubicBezTo>
                  <a:cubicBezTo>
                    <a:pt x="139700" y="1012736"/>
                    <a:pt x="111760" y="980986"/>
                    <a:pt x="88900" y="947966"/>
                  </a:cubicBezTo>
                  <a:cubicBezTo>
                    <a:pt x="66040" y="914946"/>
                    <a:pt x="46990" y="878116"/>
                    <a:pt x="31750" y="840016"/>
                  </a:cubicBezTo>
                  <a:cubicBezTo>
                    <a:pt x="17780" y="803186"/>
                    <a:pt x="7620" y="762546"/>
                    <a:pt x="3810" y="723176"/>
                  </a:cubicBezTo>
                  <a:cubicBezTo>
                    <a:pt x="-1270" y="682536"/>
                    <a:pt x="-1270" y="640626"/>
                    <a:pt x="3810" y="601256"/>
                  </a:cubicBezTo>
                  <a:cubicBezTo>
                    <a:pt x="7620" y="561886"/>
                    <a:pt x="17780" y="521246"/>
                    <a:pt x="31750" y="483146"/>
                  </a:cubicBezTo>
                  <a:cubicBezTo>
                    <a:pt x="46990" y="446316"/>
                    <a:pt x="66040" y="409486"/>
                    <a:pt x="88900" y="376466"/>
                  </a:cubicBezTo>
                  <a:cubicBezTo>
                    <a:pt x="111760" y="343446"/>
                    <a:pt x="139700" y="311696"/>
                    <a:pt x="168910" y="285026"/>
                  </a:cubicBezTo>
                  <a:cubicBezTo>
                    <a:pt x="199390" y="258356"/>
                    <a:pt x="233680" y="234226"/>
                    <a:pt x="269240" y="216446"/>
                  </a:cubicBezTo>
                  <a:cubicBezTo>
                    <a:pt x="304800" y="197396"/>
                    <a:pt x="344170" y="182156"/>
                    <a:pt x="382270" y="173266"/>
                  </a:cubicBezTo>
                  <a:cubicBezTo>
                    <a:pt x="421640" y="163106"/>
                    <a:pt x="502920" y="158026"/>
                    <a:pt x="502920" y="158026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9282667C-5F24-E30E-3E4A-D746EA3A5E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54155" y="9618488"/>
            <a:ext cx="1933845" cy="6954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9525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8518" r="-8518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597842" y="834587"/>
            <a:ext cx="9335691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Problem Statement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7842" y="2545436"/>
            <a:ext cx="9335691" cy="7141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5628" lvl="1" indent="-292814" algn="l">
              <a:lnSpc>
                <a:spcPts val="4396"/>
              </a:lnSpc>
              <a:buFont typeface="Arial"/>
              <a:buChar char="•"/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Anatomy learning relies on static 2D diagrams and textbooks</a:t>
            </a:r>
          </a:p>
          <a:p>
            <a:pPr marL="585628" lvl="1" indent="-292814" algn="l">
              <a:lnSpc>
                <a:spcPts val="4396"/>
              </a:lnSpc>
              <a:buFont typeface="Arial"/>
              <a:buChar char="•"/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Students find it difficult to visualize 3D organ structures</a:t>
            </a:r>
          </a:p>
          <a:p>
            <a:pPr marL="585628" lvl="1" indent="-292814" algn="l">
              <a:lnSpc>
                <a:spcPts val="4396"/>
              </a:lnSpc>
              <a:buFont typeface="Arial"/>
              <a:buChar char="•"/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Complex spatial relationships are hard to understand and remember</a:t>
            </a:r>
          </a:p>
          <a:p>
            <a:pPr marL="585628" lvl="1" indent="-292814" algn="l">
              <a:lnSpc>
                <a:spcPts val="4396"/>
              </a:lnSpc>
              <a:buFont typeface="Arial"/>
              <a:buChar char="•"/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Limited access to cadavers and physical models</a:t>
            </a:r>
          </a:p>
          <a:p>
            <a:pPr marL="585628" lvl="1" indent="-292814" algn="l">
              <a:lnSpc>
                <a:spcPts val="4396"/>
              </a:lnSpc>
              <a:buFont typeface="Arial"/>
              <a:buChar char="•"/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Existing digital tools offer passive learning with low interaction</a:t>
            </a:r>
          </a:p>
          <a:p>
            <a:pPr marL="585628" lvl="1" indent="-292814" algn="l">
              <a:lnSpc>
                <a:spcPts val="4396"/>
              </a:lnSpc>
              <a:buFont typeface="Arial"/>
              <a:buChar char="•"/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This results in low engagement and poor conceptual clarity</a:t>
            </a:r>
          </a:p>
          <a:p>
            <a:pPr marL="585628" lvl="1" indent="-292814" algn="l">
              <a:lnSpc>
                <a:spcPts val="4396"/>
              </a:lnSpc>
              <a:buFont typeface="Arial"/>
              <a:buChar char="•"/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There is a need for a cost-effective, interactive solution</a:t>
            </a:r>
          </a:p>
          <a:p>
            <a:pPr marL="585628" lvl="1" indent="-292814" algn="l">
              <a:lnSpc>
                <a:spcPts val="4396"/>
              </a:lnSpc>
              <a:buFont typeface="Arial"/>
              <a:buChar char="•"/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AR/VR-based anatomy learning enables 3D visualization, interaction, and better understanding</a:t>
            </a:r>
          </a:p>
          <a:p>
            <a:pPr algn="l">
              <a:lnSpc>
                <a:spcPts val="4398"/>
              </a:lnSpc>
            </a:pPr>
            <a:endParaRPr lang="en-US" sz="2712">
              <a:solidFill>
                <a:srgbClr val="FFFFFF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3740201"/>
            <a:chOff x="0" y="0"/>
            <a:chExt cx="24384000" cy="4986934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24384000" cy="4986909"/>
            </a:xfrm>
            <a:custGeom>
              <a:avLst/>
              <a:gdLst/>
              <a:ahLst/>
              <a:cxnLst/>
              <a:rect l="l" t="t" r="r" b="b"/>
              <a:pathLst>
                <a:path w="24384000" h="4986909">
                  <a:moveTo>
                    <a:pt x="0" y="0"/>
                  </a:moveTo>
                  <a:lnTo>
                    <a:pt x="24384000" y="0"/>
                  </a:lnTo>
                  <a:lnTo>
                    <a:pt x="24384000" y="4986909"/>
                  </a:lnTo>
                  <a:lnTo>
                    <a:pt x="0" y="49869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41" b="-42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085259" y="4402779"/>
            <a:ext cx="16040386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The Challenge of Traditional Anatomy Learning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109" y="6054328"/>
            <a:ext cx="5236521" cy="3247130"/>
            <a:chOff x="0" y="0"/>
            <a:chExt cx="6982028" cy="4329506"/>
          </a:xfrm>
        </p:grpSpPr>
        <p:sp>
          <p:nvSpPr>
            <p:cNvPr id="12" name="Freeform 12"/>
            <p:cNvSpPr/>
            <p:nvPr/>
          </p:nvSpPr>
          <p:spPr>
            <a:xfrm>
              <a:off x="25400" y="25400"/>
              <a:ext cx="6931278" cy="4278757"/>
            </a:xfrm>
            <a:custGeom>
              <a:avLst/>
              <a:gdLst/>
              <a:ahLst/>
              <a:cxnLst/>
              <a:rect l="l" t="t" r="r" b="b"/>
              <a:pathLst>
                <a:path w="6931278" h="4278757">
                  <a:moveTo>
                    <a:pt x="0" y="243840"/>
                  </a:moveTo>
                  <a:cubicBezTo>
                    <a:pt x="0" y="109220"/>
                    <a:pt x="109728" y="0"/>
                    <a:pt x="244983" y="0"/>
                  </a:cubicBezTo>
                  <a:lnTo>
                    <a:pt x="6686296" y="0"/>
                  </a:lnTo>
                  <a:cubicBezTo>
                    <a:pt x="6821551" y="0"/>
                    <a:pt x="6931278" y="109220"/>
                    <a:pt x="6931278" y="243840"/>
                  </a:cubicBezTo>
                  <a:lnTo>
                    <a:pt x="6931278" y="4034917"/>
                  </a:lnTo>
                  <a:cubicBezTo>
                    <a:pt x="6931278" y="4169537"/>
                    <a:pt x="6821551" y="4278757"/>
                    <a:pt x="6686296" y="4278757"/>
                  </a:cubicBezTo>
                  <a:lnTo>
                    <a:pt x="244983" y="4278757"/>
                  </a:lnTo>
                  <a:cubicBezTo>
                    <a:pt x="109728" y="4278757"/>
                    <a:pt x="0" y="4169537"/>
                    <a:pt x="0" y="4034917"/>
                  </a:cubicBez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982078" cy="4329557"/>
            </a:xfrm>
            <a:custGeom>
              <a:avLst/>
              <a:gdLst/>
              <a:ahLst/>
              <a:cxnLst/>
              <a:rect l="l" t="t" r="r" b="b"/>
              <a:pathLst>
                <a:path w="6982078" h="4329557">
                  <a:moveTo>
                    <a:pt x="0" y="269240"/>
                  </a:moveTo>
                  <a:cubicBezTo>
                    <a:pt x="0" y="120396"/>
                    <a:pt x="121158" y="0"/>
                    <a:pt x="270383" y="0"/>
                  </a:cubicBezTo>
                  <a:lnTo>
                    <a:pt x="6711696" y="0"/>
                  </a:lnTo>
                  <a:lnTo>
                    <a:pt x="6711696" y="25400"/>
                  </a:lnTo>
                  <a:lnTo>
                    <a:pt x="6711696" y="0"/>
                  </a:lnTo>
                  <a:cubicBezTo>
                    <a:pt x="6860921" y="0"/>
                    <a:pt x="6982078" y="120396"/>
                    <a:pt x="6982078" y="269240"/>
                  </a:cubicBezTo>
                  <a:lnTo>
                    <a:pt x="6956678" y="269240"/>
                  </a:lnTo>
                  <a:lnTo>
                    <a:pt x="6982078" y="269240"/>
                  </a:lnTo>
                  <a:lnTo>
                    <a:pt x="6982078" y="4060317"/>
                  </a:lnTo>
                  <a:lnTo>
                    <a:pt x="6956678" y="4060317"/>
                  </a:lnTo>
                  <a:lnTo>
                    <a:pt x="6982078" y="4060317"/>
                  </a:lnTo>
                  <a:cubicBezTo>
                    <a:pt x="6982078" y="4209161"/>
                    <a:pt x="6860921" y="4329557"/>
                    <a:pt x="6711696" y="4329557"/>
                  </a:cubicBezTo>
                  <a:lnTo>
                    <a:pt x="6711696" y="4304157"/>
                  </a:lnTo>
                  <a:lnTo>
                    <a:pt x="6711696" y="4329557"/>
                  </a:lnTo>
                  <a:lnTo>
                    <a:pt x="270383" y="4329557"/>
                  </a:lnTo>
                  <a:lnTo>
                    <a:pt x="270383" y="4304157"/>
                  </a:lnTo>
                  <a:lnTo>
                    <a:pt x="270383" y="4329557"/>
                  </a:lnTo>
                  <a:cubicBezTo>
                    <a:pt x="121158" y="4329557"/>
                    <a:pt x="0" y="4209034"/>
                    <a:pt x="0" y="406031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060317"/>
                  </a:lnTo>
                  <a:lnTo>
                    <a:pt x="25400" y="4060317"/>
                  </a:lnTo>
                  <a:lnTo>
                    <a:pt x="50800" y="4060317"/>
                  </a:lnTo>
                  <a:cubicBezTo>
                    <a:pt x="50800" y="4180840"/>
                    <a:pt x="148971" y="4278757"/>
                    <a:pt x="270383" y="4278757"/>
                  </a:cubicBezTo>
                  <a:lnTo>
                    <a:pt x="6711696" y="4278757"/>
                  </a:lnTo>
                  <a:cubicBezTo>
                    <a:pt x="6833108" y="4278757"/>
                    <a:pt x="6931278" y="4180840"/>
                    <a:pt x="6931278" y="4060317"/>
                  </a:cubicBezTo>
                  <a:lnTo>
                    <a:pt x="6931278" y="269240"/>
                  </a:lnTo>
                  <a:cubicBezTo>
                    <a:pt x="6931278" y="148717"/>
                    <a:pt x="6833108" y="50800"/>
                    <a:pt x="6711696" y="50800"/>
                  </a:cubicBezTo>
                  <a:lnTo>
                    <a:pt x="270383" y="50800"/>
                  </a:lnTo>
                  <a:lnTo>
                    <a:pt x="270383" y="25400"/>
                  </a:lnTo>
                  <a:lnTo>
                    <a:pt x="270383" y="50800"/>
                  </a:lnTo>
                  <a:cubicBezTo>
                    <a:pt x="148971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1009059" y="6073378"/>
            <a:ext cx="152400" cy="3209030"/>
            <a:chOff x="0" y="0"/>
            <a:chExt cx="203200" cy="427870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3200" cy="4278757"/>
            </a:xfrm>
            <a:custGeom>
              <a:avLst/>
              <a:gdLst/>
              <a:ahLst/>
              <a:cxnLst/>
              <a:rect l="l" t="t" r="r" b="b"/>
              <a:pathLst>
                <a:path w="203200" h="427875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4177157"/>
                  </a:lnTo>
                  <a:cubicBezTo>
                    <a:pt x="203200" y="4233291"/>
                    <a:pt x="157734" y="4278757"/>
                    <a:pt x="101600" y="4278757"/>
                  </a:cubicBezTo>
                  <a:cubicBezTo>
                    <a:pt x="45466" y="4278757"/>
                    <a:pt x="0" y="4233291"/>
                    <a:pt x="0" y="4177157"/>
                  </a:cubicBez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498702" y="6391570"/>
            <a:ext cx="3520230" cy="458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Limited Engagement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98702" y="6934791"/>
            <a:ext cx="4409627" cy="1531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Static 2D diagrams often fail to capture student attention and enthusiasm.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6525663" y="6054328"/>
            <a:ext cx="5236521" cy="3247130"/>
            <a:chOff x="0" y="0"/>
            <a:chExt cx="6982028" cy="4329506"/>
          </a:xfrm>
        </p:grpSpPr>
        <p:sp>
          <p:nvSpPr>
            <p:cNvPr id="19" name="Freeform 19"/>
            <p:cNvSpPr/>
            <p:nvPr/>
          </p:nvSpPr>
          <p:spPr>
            <a:xfrm>
              <a:off x="25400" y="25400"/>
              <a:ext cx="6931278" cy="4278757"/>
            </a:xfrm>
            <a:custGeom>
              <a:avLst/>
              <a:gdLst/>
              <a:ahLst/>
              <a:cxnLst/>
              <a:rect l="l" t="t" r="r" b="b"/>
              <a:pathLst>
                <a:path w="6931278" h="4278757">
                  <a:moveTo>
                    <a:pt x="0" y="243840"/>
                  </a:moveTo>
                  <a:cubicBezTo>
                    <a:pt x="0" y="109220"/>
                    <a:pt x="109728" y="0"/>
                    <a:pt x="244983" y="0"/>
                  </a:cubicBezTo>
                  <a:lnTo>
                    <a:pt x="6686296" y="0"/>
                  </a:lnTo>
                  <a:cubicBezTo>
                    <a:pt x="6821551" y="0"/>
                    <a:pt x="6931278" y="109220"/>
                    <a:pt x="6931278" y="243840"/>
                  </a:cubicBezTo>
                  <a:lnTo>
                    <a:pt x="6931278" y="4034917"/>
                  </a:lnTo>
                  <a:cubicBezTo>
                    <a:pt x="6931278" y="4169537"/>
                    <a:pt x="6821551" y="4278757"/>
                    <a:pt x="6686296" y="4278757"/>
                  </a:cubicBezTo>
                  <a:lnTo>
                    <a:pt x="244983" y="4278757"/>
                  </a:lnTo>
                  <a:cubicBezTo>
                    <a:pt x="109728" y="4278757"/>
                    <a:pt x="0" y="4169537"/>
                    <a:pt x="0" y="4034917"/>
                  </a:cubicBez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982078" cy="4329557"/>
            </a:xfrm>
            <a:custGeom>
              <a:avLst/>
              <a:gdLst/>
              <a:ahLst/>
              <a:cxnLst/>
              <a:rect l="l" t="t" r="r" b="b"/>
              <a:pathLst>
                <a:path w="6982078" h="4329557">
                  <a:moveTo>
                    <a:pt x="0" y="269240"/>
                  </a:moveTo>
                  <a:cubicBezTo>
                    <a:pt x="0" y="120396"/>
                    <a:pt x="121158" y="0"/>
                    <a:pt x="270383" y="0"/>
                  </a:cubicBezTo>
                  <a:lnTo>
                    <a:pt x="6711696" y="0"/>
                  </a:lnTo>
                  <a:lnTo>
                    <a:pt x="6711696" y="25400"/>
                  </a:lnTo>
                  <a:lnTo>
                    <a:pt x="6711696" y="0"/>
                  </a:lnTo>
                  <a:cubicBezTo>
                    <a:pt x="6860921" y="0"/>
                    <a:pt x="6982078" y="120396"/>
                    <a:pt x="6982078" y="269240"/>
                  </a:cubicBezTo>
                  <a:lnTo>
                    <a:pt x="6956678" y="269240"/>
                  </a:lnTo>
                  <a:lnTo>
                    <a:pt x="6982078" y="269240"/>
                  </a:lnTo>
                  <a:lnTo>
                    <a:pt x="6982078" y="4060317"/>
                  </a:lnTo>
                  <a:lnTo>
                    <a:pt x="6956678" y="4060317"/>
                  </a:lnTo>
                  <a:lnTo>
                    <a:pt x="6982078" y="4060317"/>
                  </a:lnTo>
                  <a:cubicBezTo>
                    <a:pt x="6982078" y="4209161"/>
                    <a:pt x="6860921" y="4329557"/>
                    <a:pt x="6711696" y="4329557"/>
                  </a:cubicBezTo>
                  <a:lnTo>
                    <a:pt x="6711696" y="4304157"/>
                  </a:lnTo>
                  <a:lnTo>
                    <a:pt x="6711696" y="4329557"/>
                  </a:lnTo>
                  <a:lnTo>
                    <a:pt x="270383" y="4329557"/>
                  </a:lnTo>
                  <a:lnTo>
                    <a:pt x="270383" y="4304157"/>
                  </a:lnTo>
                  <a:lnTo>
                    <a:pt x="270383" y="4329557"/>
                  </a:lnTo>
                  <a:cubicBezTo>
                    <a:pt x="121158" y="4329557"/>
                    <a:pt x="0" y="4209034"/>
                    <a:pt x="0" y="406031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060317"/>
                  </a:lnTo>
                  <a:lnTo>
                    <a:pt x="25400" y="4060317"/>
                  </a:lnTo>
                  <a:lnTo>
                    <a:pt x="50800" y="4060317"/>
                  </a:lnTo>
                  <a:cubicBezTo>
                    <a:pt x="50800" y="4180840"/>
                    <a:pt x="148971" y="4278757"/>
                    <a:pt x="270383" y="4278757"/>
                  </a:cubicBezTo>
                  <a:lnTo>
                    <a:pt x="6711696" y="4278757"/>
                  </a:lnTo>
                  <a:cubicBezTo>
                    <a:pt x="6833108" y="4278757"/>
                    <a:pt x="6931278" y="4180840"/>
                    <a:pt x="6931278" y="4060317"/>
                  </a:cubicBezTo>
                  <a:lnTo>
                    <a:pt x="6931278" y="269240"/>
                  </a:lnTo>
                  <a:cubicBezTo>
                    <a:pt x="6931278" y="148717"/>
                    <a:pt x="6833108" y="50800"/>
                    <a:pt x="6711696" y="50800"/>
                  </a:cubicBezTo>
                  <a:lnTo>
                    <a:pt x="270383" y="50800"/>
                  </a:lnTo>
                  <a:lnTo>
                    <a:pt x="270383" y="25400"/>
                  </a:lnTo>
                  <a:lnTo>
                    <a:pt x="270383" y="50800"/>
                  </a:lnTo>
                  <a:cubicBezTo>
                    <a:pt x="148971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D742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1" name="Group 21"/>
          <p:cNvGrpSpPr/>
          <p:nvPr/>
        </p:nvGrpSpPr>
        <p:grpSpPr>
          <a:xfrm>
            <a:off x="6506613" y="6073378"/>
            <a:ext cx="152400" cy="3209030"/>
            <a:chOff x="0" y="0"/>
            <a:chExt cx="203200" cy="427870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03200" cy="4278757"/>
            </a:xfrm>
            <a:custGeom>
              <a:avLst/>
              <a:gdLst/>
              <a:ahLst/>
              <a:cxnLst/>
              <a:rect l="l" t="t" r="r" b="b"/>
              <a:pathLst>
                <a:path w="203200" h="427875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4177157"/>
                  </a:lnTo>
                  <a:cubicBezTo>
                    <a:pt x="203200" y="4233291"/>
                    <a:pt x="157734" y="4278757"/>
                    <a:pt x="101600" y="4278757"/>
                  </a:cubicBezTo>
                  <a:cubicBezTo>
                    <a:pt x="45466" y="4278757"/>
                    <a:pt x="0" y="4233291"/>
                    <a:pt x="0" y="4177157"/>
                  </a:cubicBezTo>
                  <a:close/>
                </a:path>
              </a:pathLst>
            </a:custGeom>
            <a:solidFill>
              <a:srgbClr val="D742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3" name="TextBox 23"/>
          <p:cNvSpPr txBox="1"/>
          <p:nvPr/>
        </p:nvSpPr>
        <p:spPr>
          <a:xfrm>
            <a:off x="6996265" y="6391570"/>
            <a:ext cx="3520230" cy="458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Conceptual Difficulty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996265" y="6934791"/>
            <a:ext cx="4409627" cy="2010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Understanding intricate 3D relationships from flat images can be a significant hurdle for beginners.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2023227" y="6054328"/>
            <a:ext cx="5236664" cy="3247130"/>
            <a:chOff x="0" y="0"/>
            <a:chExt cx="6982219" cy="4329506"/>
          </a:xfrm>
        </p:grpSpPr>
        <p:sp>
          <p:nvSpPr>
            <p:cNvPr id="26" name="Freeform 26"/>
            <p:cNvSpPr/>
            <p:nvPr/>
          </p:nvSpPr>
          <p:spPr>
            <a:xfrm>
              <a:off x="25400" y="25400"/>
              <a:ext cx="6931406" cy="4278757"/>
            </a:xfrm>
            <a:custGeom>
              <a:avLst/>
              <a:gdLst/>
              <a:ahLst/>
              <a:cxnLst/>
              <a:rect l="l" t="t" r="r" b="b"/>
              <a:pathLst>
                <a:path w="6931406" h="4278757">
                  <a:moveTo>
                    <a:pt x="0" y="243840"/>
                  </a:moveTo>
                  <a:cubicBezTo>
                    <a:pt x="0" y="109220"/>
                    <a:pt x="109728" y="0"/>
                    <a:pt x="244983" y="0"/>
                  </a:cubicBezTo>
                  <a:lnTo>
                    <a:pt x="6686423" y="0"/>
                  </a:lnTo>
                  <a:cubicBezTo>
                    <a:pt x="6821678" y="0"/>
                    <a:pt x="6931406" y="109220"/>
                    <a:pt x="6931406" y="243840"/>
                  </a:cubicBezTo>
                  <a:lnTo>
                    <a:pt x="6931406" y="4034917"/>
                  </a:lnTo>
                  <a:cubicBezTo>
                    <a:pt x="6931406" y="4169537"/>
                    <a:pt x="6821678" y="4278757"/>
                    <a:pt x="6686423" y="4278757"/>
                  </a:cubicBezTo>
                  <a:lnTo>
                    <a:pt x="244983" y="4278757"/>
                  </a:lnTo>
                  <a:cubicBezTo>
                    <a:pt x="109728" y="4278757"/>
                    <a:pt x="0" y="4169537"/>
                    <a:pt x="0" y="4034917"/>
                  </a:cubicBez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6982206" cy="4329557"/>
            </a:xfrm>
            <a:custGeom>
              <a:avLst/>
              <a:gdLst/>
              <a:ahLst/>
              <a:cxnLst/>
              <a:rect l="l" t="t" r="r" b="b"/>
              <a:pathLst>
                <a:path w="6982206" h="4329557">
                  <a:moveTo>
                    <a:pt x="0" y="269240"/>
                  </a:moveTo>
                  <a:cubicBezTo>
                    <a:pt x="0" y="120396"/>
                    <a:pt x="121158" y="0"/>
                    <a:pt x="270383" y="0"/>
                  </a:cubicBezTo>
                  <a:lnTo>
                    <a:pt x="6711823" y="0"/>
                  </a:lnTo>
                  <a:lnTo>
                    <a:pt x="6711823" y="25400"/>
                  </a:lnTo>
                  <a:lnTo>
                    <a:pt x="6711823" y="0"/>
                  </a:lnTo>
                  <a:cubicBezTo>
                    <a:pt x="6861048" y="0"/>
                    <a:pt x="6982206" y="120396"/>
                    <a:pt x="6982206" y="269240"/>
                  </a:cubicBezTo>
                  <a:lnTo>
                    <a:pt x="6956806" y="269240"/>
                  </a:lnTo>
                  <a:lnTo>
                    <a:pt x="6982206" y="269240"/>
                  </a:lnTo>
                  <a:lnTo>
                    <a:pt x="6982206" y="4060317"/>
                  </a:lnTo>
                  <a:lnTo>
                    <a:pt x="6956806" y="4060317"/>
                  </a:lnTo>
                  <a:lnTo>
                    <a:pt x="6982206" y="4060317"/>
                  </a:lnTo>
                  <a:cubicBezTo>
                    <a:pt x="6982206" y="4209161"/>
                    <a:pt x="6861048" y="4329557"/>
                    <a:pt x="6711823" y="4329557"/>
                  </a:cubicBezTo>
                  <a:lnTo>
                    <a:pt x="6711823" y="4304157"/>
                  </a:lnTo>
                  <a:lnTo>
                    <a:pt x="6711823" y="4329557"/>
                  </a:lnTo>
                  <a:lnTo>
                    <a:pt x="270383" y="4329557"/>
                  </a:lnTo>
                  <a:lnTo>
                    <a:pt x="270383" y="4304157"/>
                  </a:lnTo>
                  <a:lnTo>
                    <a:pt x="270383" y="4329557"/>
                  </a:lnTo>
                  <a:cubicBezTo>
                    <a:pt x="121158" y="4329557"/>
                    <a:pt x="0" y="4209034"/>
                    <a:pt x="0" y="406031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060317"/>
                  </a:lnTo>
                  <a:lnTo>
                    <a:pt x="25400" y="4060317"/>
                  </a:lnTo>
                  <a:lnTo>
                    <a:pt x="50800" y="4060317"/>
                  </a:lnTo>
                  <a:cubicBezTo>
                    <a:pt x="50800" y="4180840"/>
                    <a:pt x="148971" y="4278757"/>
                    <a:pt x="270383" y="4278757"/>
                  </a:cubicBezTo>
                  <a:lnTo>
                    <a:pt x="6711823" y="4278757"/>
                  </a:lnTo>
                  <a:cubicBezTo>
                    <a:pt x="6833235" y="4278757"/>
                    <a:pt x="6931406" y="4180840"/>
                    <a:pt x="6931406" y="4060317"/>
                  </a:cubicBezTo>
                  <a:lnTo>
                    <a:pt x="6931406" y="269240"/>
                  </a:lnTo>
                  <a:cubicBezTo>
                    <a:pt x="6931406" y="148717"/>
                    <a:pt x="6833235" y="50800"/>
                    <a:pt x="6711823" y="50800"/>
                  </a:cubicBezTo>
                  <a:lnTo>
                    <a:pt x="270383" y="50800"/>
                  </a:lnTo>
                  <a:lnTo>
                    <a:pt x="270383" y="25400"/>
                  </a:lnTo>
                  <a:lnTo>
                    <a:pt x="270383" y="50800"/>
                  </a:lnTo>
                  <a:cubicBezTo>
                    <a:pt x="148971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DD78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8" name="Group 28"/>
          <p:cNvGrpSpPr/>
          <p:nvPr/>
        </p:nvGrpSpPr>
        <p:grpSpPr>
          <a:xfrm>
            <a:off x="12004177" y="6073378"/>
            <a:ext cx="152400" cy="3209030"/>
            <a:chOff x="0" y="0"/>
            <a:chExt cx="203200" cy="4278706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203200" cy="4278757"/>
            </a:xfrm>
            <a:custGeom>
              <a:avLst/>
              <a:gdLst/>
              <a:ahLst/>
              <a:cxnLst/>
              <a:rect l="l" t="t" r="r" b="b"/>
              <a:pathLst>
                <a:path w="203200" h="427875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4177157"/>
                  </a:lnTo>
                  <a:cubicBezTo>
                    <a:pt x="203200" y="4233291"/>
                    <a:pt x="157734" y="4278757"/>
                    <a:pt x="101600" y="4278757"/>
                  </a:cubicBezTo>
                  <a:cubicBezTo>
                    <a:pt x="45466" y="4278757"/>
                    <a:pt x="0" y="4233291"/>
                    <a:pt x="0" y="4177157"/>
                  </a:cubicBezTo>
                  <a:close/>
                </a:path>
              </a:pathLst>
            </a:custGeom>
            <a:solidFill>
              <a:srgbClr val="DD78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0" name="TextBox 30"/>
          <p:cNvSpPr txBox="1"/>
          <p:nvPr/>
        </p:nvSpPr>
        <p:spPr>
          <a:xfrm>
            <a:off x="12493828" y="6391570"/>
            <a:ext cx="3520230" cy="458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Passive Learning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493828" y="6934791"/>
            <a:ext cx="4409780" cy="2010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Traditional methods typically involve passive absorption of information rather than active exploration.</a:t>
            </a:r>
          </a:p>
        </p:txBody>
      </p:sp>
      <p:grpSp>
        <p:nvGrpSpPr>
          <p:cNvPr id="32" name="Group 32"/>
          <p:cNvGrpSpPr/>
          <p:nvPr/>
        </p:nvGrpSpPr>
        <p:grpSpPr>
          <a:xfrm rot="10800000">
            <a:off x="15796762" y="9385726"/>
            <a:ext cx="2412683" cy="991552"/>
            <a:chOff x="0" y="0"/>
            <a:chExt cx="3216910" cy="1322070"/>
          </a:xfrm>
        </p:grpSpPr>
        <p:sp>
          <p:nvSpPr>
            <p:cNvPr id="33" name="Freeform 33"/>
            <p:cNvSpPr/>
            <p:nvPr/>
          </p:nvSpPr>
          <p:spPr>
            <a:xfrm>
              <a:off x="50562" y="38311"/>
              <a:ext cx="3115358" cy="1232125"/>
            </a:xfrm>
            <a:custGeom>
              <a:avLst/>
              <a:gdLst/>
              <a:ahLst/>
              <a:cxnLst/>
              <a:rect l="l" t="t" r="r" b="b"/>
              <a:pathLst>
                <a:path w="3115358" h="1232125">
                  <a:moveTo>
                    <a:pt x="428228" y="128059"/>
                  </a:moveTo>
                  <a:cubicBezTo>
                    <a:pt x="782558" y="74719"/>
                    <a:pt x="960358" y="62019"/>
                    <a:pt x="1161018" y="50589"/>
                  </a:cubicBezTo>
                  <a:cubicBezTo>
                    <a:pt x="1440418" y="34079"/>
                    <a:pt x="1872218" y="-25611"/>
                    <a:pt x="2169398" y="12489"/>
                  </a:cubicBezTo>
                  <a:cubicBezTo>
                    <a:pt x="2413238" y="44239"/>
                    <a:pt x="2818368" y="220769"/>
                    <a:pt x="2823448" y="209339"/>
                  </a:cubicBezTo>
                  <a:cubicBezTo>
                    <a:pt x="2825988" y="204259"/>
                    <a:pt x="2735818" y="162349"/>
                    <a:pt x="2735818" y="161079"/>
                  </a:cubicBezTo>
                  <a:cubicBezTo>
                    <a:pt x="2735818" y="161079"/>
                    <a:pt x="2847578" y="208069"/>
                    <a:pt x="2893298" y="243629"/>
                  </a:cubicBezTo>
                  <a:cubicBezTo>
                    <a:pt x="2940288" y="277919"/>
                    <a:pt x="2983468" y="323639"/>
                    <a:pt x="3017758" y="370629"/>
                  </a:cubicBezTo>
                  <a:cubicBezTo>
                    <a:pt x="3050778" y="418889"/>
                    <a:pt x="3077448" y="474769"/>
                    <a:pt x="3093958" y="531919"/>
                  </a:cubicBezTo>
                  <a:cubicBezTo>
                    <a:pt x="3109198" y="587799"/>
                    <a:pt x="3116818" y="650029"/>
                    <a:pt x="3114278" y="707179"/>
                  </a:cubicBezTo>
                  <a:cubicBezTo>
                    <a:pt x="3111738" y="765599"/>
                    <a:pt x="3099038" y="826559"/>
                    <a:pt x="3077448" y="881169"/>
                  </a:cubicBezTo>
                  <a:cubicBezTo>
                    <a:pt x="3057128" y="935779"/>
                    <a:pt x="3025378" y="989119"/>
                    <a:pt x="2987278" y="1034839"/>
                  </a:cubicBezTo>
                  <a:cubicBezTo>
                    <a:pt x="2950448" y="1079289"/>
                    <a:pt x="2903458" y="1119929"/>
                    <a:pt x="2853928" y="1150409"/>
                  </a:cubicBezTo>
                  <a:cubicBezTo>
                    <a:pt x="2804398" y="1180889"/>
                    <a:pt x="2745978" y="1205019"/>
                    <a:pt x="2688828" y="1217719"/>
                  </a:cubicBezTo>
                  <a:cubicBezTo>
                    <a:pt x="2632948" y="1231689"/>
                    <a:pt x="2570718" y="1235499"/>
                    <a:pt x="2512298" y="1229149"/>
                  </a:cubicBezTo>
                  <a:cubicBezTo>
                    <a:pt x="2453878" y="1224069"/>
                    <a:pt x="2394188" y="1207559"/>
                    <a:pt x="2340848" y="1183429"/>
                  </a:cubicBezTo>
                  <a:cubicBezTo>
                    <a:pt x="2287508" y="1159299"/>
                    <a:pt x="2235438" y="1125009"/>
                    <a:pt x="2192258" y="1085639"/>
                  </a:cubicBezTo>
                  <a:cubicBezTo>
                    <a:pt x="2150348" y="1046269"/>
                    <a:pt x="2112248" y="996739"/>
                    <a:pt x="2084308" y="944669"/>
                  </a:cubicBezTo>
                  <a:cubicBezTo>
                    <a:pt x="2056368" y="893869"/>
                    <a:pt x="2036048" y="835449"/>
                    <a:pt x="2025888" y="777029"/>
                  </a:cubicBezTo>
                  <a:cubicBezTo>
                    <a:pt x="2015728" y="719879"/>
                    <a:pt x="2014458" y="657649"/>
                    <a:pt x="2023348" y="600499"/>
                  </a:cubicBezTo>
                  <a:cubicBezTo>
                    <a:pt x="2032238" y="542079"/>
                    <a:pt x="2052558" y="482389"/>
                    <a:pt x="2079228" y="431589"/>
                  </a:cubicBezTo>
                  <a:cubicBezTo>
                    <a:pt x="2105898" y="379519"/>
                    <a:pt x="2142728" y="328719"/>
                    <a:pt x="2184638" y="288079"/>
                  </a:cubicBezTo>
                  <a:cubicBezTo>
                    <a:pt x="2226548" y="248709"/>
                    <a:pt x="2278618" y="213149"/>
                    <a:pt x="2330688" y="187749"/>
                  </a:cubicBezTo>
                  <a:cubicBezTo>
                    <a:pt x="2384028" y="162349"/>
                    <a:pt x="2443718" y="145839"/>
                    <a:pt x="2502138" y="138219"/>
                  </a:cubicBezTo>
                  <a:cubicBezTo>
                    <a:pt x="2559288" y="131869"/>
                    <a:pt x="2621518" y="134409"/>
                    <a:pt x="2678668" y="145839"/>
                  </a:cubicBezTo>
                  <a:cubicBezTo>
                    <a:pt x="2735818" y="158539"/>
                    <a:pt x="2794238" y="181399"/>
                    <a:pt x="2845038" y="210609"/>
                  </a:cubicBezTo>
                  <a:cubicBezTo>
                    <a:pt x="2894568" y="239819"/>
                    <a:pt x="2942828" y="280459"/>
                    <a:pt x="2980928" y="323639"/>
                  </a:cubicBezTo>
                  <a:cubicBezTo>
                    <a:pt x="3019028" y="368089"/>
                    <a:pt x="3052048" y="421429"/>
                    <a:pt x="3073638" y="476039"/>
                  </a:cubicBezTo>
                  <a:cubicBezTo>
                    <a:pt x="3096498" y="529379"/>
                    <a:pt x="3110468" y="590339"/>
                    <a:pt x="3114278" y="648759"/>
                  </a:cubicBezTo>
                  <a:cubicBezTo>
                    <a:pt x="3118088" y="707179"/>
                    <a:pt x="3111738" y="768139"/>
                    <a:pt x="3096498" y="825289"/>
                  </a:cubicBezTo>
                  <a:cubicBezTo>
                    <a:pt x="3081258" y="881169"/>
                    <a:pt x="3055858" y="938319"/>
                    <a:pt x="3022838" y="986579"/>
                  </a:cubicBezTo>
                  <a:cubicBezTo>
                    <a:pt x="2991088" y="1036109"/>
                    <a:pt x="2947908" y="1081829"/>
                    <a:pt x="2902188" y="1117389"/>
                  </a:cubicBezTo>
                  <a:cubicBezTo>
                    <a:pt x="2856468" y="1152949"/>
                    <a:pt x="2801858" y="1182159"/>
                    <a:pt x="2745978" y="1201209"/>
                  </a:cubicBezTo>
                  <a:cubicBezTo>
                    <a:pt x="2691368" y="1221529"/>
                    <a:pt x="2629138" y="1231689"/>
                    <a:pt x="2570718" y="1231689"/>
                  </a:cubicBezTo>
                  <a:cubicBezTo>
                    <a:pt x="2512298" y="1232959"/>
                    <a:pt x="2433558" y="1232959"/>
                    <a:pt x="2395458" y="1205019"/>
                  </a:cubicBezTo>
                  <a:cubicBezTo>
                    <a:pt x="2363708" y="1182159"/>
                    <a:pt x="2387838" y="1123739"/>
                    <a:pt x="2342118" y="1095799"/>
                  </a:cubicBezTo>
                  <a:cubicBezTo>
                    <a:pt x="2179558" y="994199"/>
                    <a:pt x="1126728" y="1079289"/>
                    <a:pt x="797798" y="1094529"/>
                  </a:cubicBezTo>
                  <a:cubicBezTo>
                    <a:pt x="642858" y="1102149"/>
                    <a:pt x="541258" y="1132629"/>
                    <a:pt x="457438" y="1127549"/>
                  </a:cubicBezTo>
                  <a:cubicBezTo>
                    <a:pt x="406638" y="1125009"/>
                    <a:pt x="376158" y="1114849"/>
                    <a:pt x="338058" y="1102149"/>
                  </a:cubicBezTo>
                  <a:cubicBezTo>
                    <a:pt x="299958" y="1088179"/>
                    <a:pt x="263128" y="1070399"/>
                    <a:pt x="228838" y="1048809"/>
                  </a:cubicBezTo>
                  <a:cubicBezTo>
                    <a:pt x="195818" y="1027219"/>
                    <a:pt x="164068" y="1000549"/>
                    <a:pt x="136128" y="970069"/>
                  </a:cubicBezTo>
                  <a:cubicBezTo>
                    <a:pt x="108188" y="940859"/>
                    <a:pt x="84058" y="907839"/>
                    <a:pt x="65008" y="872279"/>
                  </a:cubicBezTo>
                  <a:cubicBezTo>
                    <a:pt x="44688" y="837989"/>
                    <a:pt x="29448" y="798619"/>
                    <a:pt x="18018" y="760519"/>
                  </a:cubicBezTo>
                  <a:cubicBezTo>
                    <a:pt x="7858" y="721149"/>
                    <a:pt x="1508" y="680509"/>
                    <a:pt x="238" y="639869"/>
                  </a:cubicBezTo>
                  <a:cubicBezTo>
                    <a:pt x="-1032" y="600499"/>
                    <a:pt x="2778" y="558589"/>
                    <a:pt x="11668" y="519219"/>
                  </a:cubicBezTo>
                  <a:cubicBezTo>
                    <a:pt x="19288" y="479849"/>
                    <a:pt x="33258" y="440479"/>
                    <a:pt x="51038" y="404919"/>
                  </a:cubicBezTo>
                  <a:cubicBezTo>
                    <a:pt x="68818" y="369359"/>
                    <a:pt x="91678" y="333799"/>
                    <a:pt x="117078" y="303319"/>
                  </a:cubicBezTo>
                  <a:cubicBezTo>
                    <a:pt x="142478" y="271569"/>
                    <a:pt x="172958" y="243629"/>
                    <a:pt x="205978" y="219499"/>
                  </a:cubicBezTo>
                  <a:cubicBezTo>
                    <a:pt x="237728" y="196639"/>
                    <a:pt x="274558" y="176319"/>
                    <a:pt x="311388" y="161079"/>
                  </a:cubicBezTo>
                  <a:cubicBezTo>
                    <a:pt x="348218" y="144569"/>
                    <a:pt x="428228" y="128059"/>
                    <a:pt x="428228" y="128059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4" name="Group 34"/>
          <p:cNvGrpSpPr/>
          <p:nvPr/>
        </p:nvGrpSpPr>
        <p:grpSpPr>
          <a:xfrm>
            <a:off x="16350615" y="9356407"/>
            <a:ext cx="1562100" cy="887730"/>
            <a:chOff x="0" y="0"/>
            <a:chExt cx="2082800" cy="1183640"/>
          </a:xfrm>
        </p:grpSpPr>
        <p:sp>
          <p:nvSpPr>
            <p:cNvPr id="35" name="Freeform 35"/>
            <p:cNvSpPr/>
            <p:nvPr/>
          </p:nvSpPr>
          <p:spPr>
            <a:xfrm>
              <a:off x="50562" y="49666"/>
              <a:ext cx="1980712" cy="1085247"/>
            </a:xfrm>
            <a:custGeom>
              <a:avLst/>
              <a:gdLst/>
              <a:ahLst/>
              <a:cxnLst/>
              <a:rect l="l" t="t" r="r" b="b"/>
              <a:pathLst>
                <a:path w="1980712" h="1085247">
                  <a:moveTo>
                    <a:pt x="553958" y="1134"/>
                  </a:moveTo>
                  <a:cubicBezTo>
                    <a:pt x="1351518" y="39234"/>
                    <a:pt x="1395968" y="29074"/>
                    <a:pt x="1455658" y="34154"/>
                  </a:cubicBezTo>
                  <a:cubicBezTo>
                    <a:pt x="1514078" y="37964"/>
                    <a:pt x="1571228" y="43044"/>
                    <a:pt x="1623298" y="60824"/>
                  </a:cubicBezTo>
                  <a:cubicBezTo>
                    <a:pt x="1676638" y="78604"/>
                    <a:pt x="1728708" y="106544"/>
                    <a:pt x="1773158" y="140834"/>
                  </a:cubicBezTo>
                  <a:cubicBezTo>
                    <a:pt x="1817608" y="173854"/>
                    <a:pt x="1859518" y="218304"/>
                    <a:pt x="1889998" y="264024"/>
                  </a:cubicBezTo>
                  <a:cubicBezTo>
                    <a:pt x="1921748" y="309744"/>
                    <a:pt x="1947148" y="364354"/>
                    <a:pt x="1961118" y="417694"/>
                  </a:cubicBezTo>
                  <a:cubicBezTo>
                    <a:pt x="1976358" y="472304"/>
                    <a:pt x="1982708" y="530724"/>
                    <a:pt x="1980168" y="586604"/>
                  </a:cubicBezTo>
                  <a:cubicBezTo>
                    <a:pt x="1977628" y="642484"/>
                    <a:pt x="1963658" y="700904"/>
                    <a:pt x="1943338" y="752974"/>
                  </a:cubicBezTo>
                  <a:cubicBezTo>
                    <a:pt x="1923018" y="805044"/>
                    <a:pt x="1892538" y="855844"/>
                    <a:pt x="1855708" y="897754"/>
                  </a:cubicBezTo>
                  <a:cubicBezTo>
                    <a:pt x="1820148" y="940934"/>
                    <a:pt x="1774428" y="979034"/>
                    <a:pt x="1726168" y="1008244"/>
                  </a:cubicBezTo>
                  <a:cubicBezTo>
                    <a:pt x="1679178" y="1036184"/>
                    <a:pt x="1623298" y="1059044"/>
                    <a:pt x="1568688" y="1070474"/>
                  </a:cubicBezTo>
                  <a:cubicBezTo>
                    <a:pt x="1514078" y="1083174"/>
                    <a:pt x="1454388" y="1085714"/>
                    <a:pt x="1399778" y="1080634"/>
                  </a:cubicBezTo>
                  <a:cubicBezTo>
                    <a:pt x="1343898" y="1074284"/>
                    <a:pt x="1286748" y="1057774"/>
                    <a:pt x="1235948" y="1034914"/>
                  </a:cubicBezTo>
                  <a:cubicBezTo>
                    <a:pt x="1185148" y="1010784"/>
                    <a:pt x="1135618" y="977764"/>
                    <a:pt x="1094978" y="939664"/>
                  </a:cubicBezTo>
                  <a:cubicBezTo>
                    <a:pt x="1054338" y="900294"/>
                    <a:pt x="1018778" y="853304"/>
                    <a:pt x="992108" y="803774"/>
                  </a:cubicBezTo>
                  <a:cubicBezTo>
                    <a:pt x="966708" y="754244"/>
                    <a:pt x="947658" y="698364"/>
                    <a:pt x="938768" y="643754"/>
                  </a:cubicBezTo>
                  <a:cubicBezTo>
                    <a:pt x="928608" y="587874"/>
                    <a:pt x="928608" y="528184"/>
                    <a:pt x="938768" y="473574"/>
                  </a:cubicBezTo>
                  <a:cubicBezTo>
                    <a:pt x="947658" y="417694"/>
                    <a:pt x="966708" y="361814"/>
                    <a:pt x="992108" y="312284"/>
                  </a:cubicBezTo>
                  <a:cubicBezTo>
                    <a:pt x="1018778" y="262754"/>
                    <a:pt x="1054338" y="215764"/>
                    <a:pt x="1094978" y="177664"/>
                  </a:cubicBezTo>
                  <a:cubicBezTo>
                    <a:pt x="1135618" y="139564"/>
                    <a:pt x="1185148" y="105274"/>
                    <a:pt x="1235948" y="82414"/>
                  </a:cubicBezTo>
                  <a:cubicBezTo>
                    <a:pt x="1286748" y="58284"/>
                    <a:pt x="1343898" y="43044"/>
                    <a:pt x="1399778" y="36694"/>
                  </a:cubicBezTo>
                  <a:cubicBezTo>
                    <a:pt x="1454388" y="30344"/>
                    <a:pt x="1514078" y="34154"/>
                    <a:pt x="1568688" y="45584"/>
                  </a:cubicBezTo>
                  <a:cubicBezTo>
                    <a:pt x="1623298" y="58284"/>
                    <a:pt x="1679178" y="79874"/>
                    <a:pt x="1726168" y="109084"/>
                  </a:cubicBezTo>
                  <a:cubicBezTo>
                    <a:pt x="1774428" y="137024"/>
                    <a:pt x="1820148" y="176394"/>
                    <a:pt x="1855708" y="218304"/>
                  </a:cubicBezTo>
                  <a:cubicBezTo>
                    <a:pt x="1892538" y="261484"/>
                    <a:pt x="1923018" y="312284"/>
                    <a:pt x="1943338" y="364354"/>
                  </a:cubicBezTo>
                  <a:cubicBezTo>
                    <a:pt x="1963658" y="416424"/>
                    <a:pt x="1977628" y="474844"/>
                    <a:pt x="1980168" y="529454"/>
                  </a:cubicBezTo>
                  <a:cubicBezTo>
                    <a:pt x="1982708" y="585334"/>
                    <a:pt x="1976358" y="645024"/>
                    <a:pt x="1961118" y="698364"/>
                  </a:cubicBezTo>
                  <a:cubicBezTo>
                    <a:pt x="1947148" y="752974"/>
                    <a:pt x="1921748" y="806314"/>
                    <a:pt x="1889998" y="853304"/>
                  </a:cubicBezTo>
                  <a:cubicBezTo>
                    <a:pt x="1859518" y="899024"/>
                    <a:pt x="1817608" y="942204"/>
                    <a:pt x="1773158" y="976494"/>
                  </a:cubicBezTo>
                  <a:cubicBezTo>
                    <a:pt x="1728708" y="1009514"/>
                    <a:pt x="1676638" y="1037454"/>
                    <a:pt x="1623298" y="1055234"/>
                  </a:cubicBezTo>
                  <a:cubicBezTo>
                    <a:pt x="1571228" y="1073014"/>
                    <a:pt x="1519158" y="1078094"/>
                    <a:pt x="1455658" y="1083174"/>
                  </a:cubicBezTo>
                  <a:cubicBezTo>
                    <a:pt x="1373108" y="1088254"/>
                    <a:pt x="1279128" y="1083174"/>
                    <a:pt x="1169908" y="1076824"/>
                  </a:cubicBezTo>
                  <a:cubicBezTo>
                    <a:pt x="1023858" y="1067934"/>
                    <a:pt x="809228" y="1045074"/>
                    <a:pt x="658098" y="1026024"/>
                  </a:cubicBezTo>
                  <a:cubicBezTo>
                    <a:pt x="536178" y="1010784"/>
                    <a:pt x="410448" y="999354"/>
                    <a:pt x="332978" y="973954"/>
                  </a:cubicBezTo>
                  <a:cubicBezTo>
                    <a:pt x="284718" y="958714"/>
                    <a:pt x="258048" y="942204"/>
                    <a:pt x="223758" y="919344"/>
                  </a:cubicBezTo>
                  <a:cubicBezTo>
                    <a:pt x="190738" y="897754"/>
                    <a:pt x="158988" y="871084"/>
                    <a:pt x="132318" y="840604"/>
                  </a:cubicBezTo>
                  <a:cubicBezTo>
                    <a:pt x="104378" y="811394"/>
                    <a:pt x="80248" y="777104"/>
                    <a:pt x="61198" y="742814"/>
                  </a:cubicBezTo>
                  <a:cubicBezTo>
                    <a:pt x="42148" y="707254"/>
                    <a:pt x="26908" y="669154"/>
                    <a:pt x="16748" y="629784"/>
                  </a:cubicBezTo>
                  <a:cubicBezTo>
                    <a:pt x="6588" y="591684"/>
                    <a:pt x="238" y="549774"/>
                    <a:pt x="238" y="510404"/>
                  </a:cubicBezTo>
                  <a:cubicBezTo>
                    <a:pt x="-1032" y="469764"/>
                    <a:pt x="2778" y="429124"/>
                    <a:pt x="11668" y="389754"/>
                  </a:cubicBezTo>
                  <a:cubicBezTo>
                    <a:pt x="20558" y="350384"/>
                    <a:pt x="34528" y="311014"/>
                    <a:pt x="53578" y="275454"/>
                  </a:cubicBezTo>
                  <a:cubicBezTo>
                    <a:pt x="71358" y="239894"/>
                    <a:pt x="94218" y="205604"/>
                    <a:pt x="119618" y="175124"/>
                  </a:cubicBezTo>
                  <a:cubicBezTo>
                    <a:pt x="146288" y="144644"/>
                    <a:pt x="176768" y="116704"/>
                    <a:pt x="209788" y="92574"/>
                  </a:cubicBezTo>
                  <a:cubicBezTo>
                    <a:pt x="241538" y="69714"/>
                    <a:pt x="278368" y="49394"/>
                    <a:pt x="315198" y="34154"/>
                  </a:cubicBezTo>
                  <a:cubicBezTo>
                    <a:pt x="353298" y="20184"/>
                    <a:pt x="392668" y="8754"/>
                    <a:pt x="432038" y="3674"/>
                  </a:cubicBezTo>
                  <a:cubicBezTo>
                    <a:pt x="472678" y="-2676"/>
                    <a:pt x="553958" y="1134"/>
                    <a:pt x="553958" y="1134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6" name="Group 34">
            <a:extLst>
              <a:ext uri="{FF2B5EF4-FFF2-40B4-BE49-F238E27FC236}">
                <a16:creationId xmlns:a16="http://schemas.microsoft.com/office/drawing/2014/main" id="{0B2B69AD-1B1E-C1EB-F975-17F1A2EFC65F}"/>
              </a:ext>
            </a:extLst>
          </p:cNvPr>
          <p:cNvGrpSpPr/>
          <p:nvPr/>
        </p:nvGrpSpPr>
        <p:grpSpPr>
          <a:xfrm>
            <a:off x="16001174" y="9482590"/>
            <a:ext cx="2450909" cy="860025"/>
            <a:chOff x="50562" y="-11787"/>
            <a:chExt cx="3267879" cy="1146700"/>
          </a:xfrm>
        </p:grpSpPr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887D98D-03DC-12DD-DE73-F3157DE6BD53}"/>
                </a:ext>
              </a:extLst>
            </p:cNvPr>
            <p:cNvSpPr/>
            <p:nvPr/>
          </p:nvSpPr>
          <p:spPr>
            <a:xfrm>
              <a:off x="50562" y="49666"/>
              <a:ext cx="1980712" cy="1085247"/>
            </a:xfrm>
            <a:custGeom>
              <a:avLst/>
              <a:gdLst/>
              <a:ahLst/>
              <a:cxnLst/>
              <a:rect l="l" t="t" r="r" b="b"/>
              <a:pathLst>
                <a:path w="1980712" h="1085247">
                  <a:moveTo>
                    <a:pt x="553958" y="1134"/>
                  </a:moveTo>
                  <a:cubicBezTo>
                    <a:pt x="1351518" y="39234"/>
                    <a:pt x="1395968" y="29074"/>
                    <a:pt x="1455658" y="34154"/>
                  </a:cubicBezTo>
                  <a:cubicBezTo>
                    <a:pt x="1514078" y="37964"/>
                    <a:pt x="1571228" y="43044"/>
                    <a:pt x="1623298" y="60824"/>
                  </a:cubicBezTo>
                  <a:cubicBezTo>
                    <a:pt x="1676638" y="78604"/>
                    <a:pt x="1728708" y="106544"/>
                    <a:pt x="1773158" y="140834"/>
                  </a:cubicBezTo>
                  <a:cubicBezTo>
                    <a:pt x="1817608" y="173854"/>
                    <a:pt x="1859518" y="218304"/>
                    <a:pt x="1889998" y="264024"/>
                  </a:cubicBezTo>
                  <a:cubicBezTo>
                    <a:pt x="1921748" y="309744"/>
                    <a:pt x="1947148" y="364354"/>
                    <a:pt x="1961118" y="417694"/>
                  </a:cubicBezTo>
                  <a:cubicBezTo>
                    <a:pt x="1976358" y="472304"/>
                    <a:pt x="1982708" y="530724"/>
                    <a:pt x="1980168" y="586604"/>
                  </a:cubicBezTo>
                  <a:cubicBezTo>
                    <a:pt x="1977628" y="642484"/>
                    <a:pt x="1963658" y="700904"/>
                    <a:pt x="1943338" y="752974"/>
                  </a:cubicBezTo>
                  <a:cubicBezTo>
                    <a:pt x="1923018" y="805044"/>
                    <a:pt x="1892538" y="855844"/>
                    <a:pt x="1855708" y="897754"/>
                  </a:cubicBezTo>
                  <a:cubicBezTo>
                    <a:pt x="1820148" y="940934"/>
                    <a:pt x="1774428" y="979034"/>
                    <a:pt x="1726168" y="1008244"/>
                  </a:cubicBezTo>
                  <a:cubicBezTo>
                    <a:pt x="1679178" y="1036184"/>
                    <a:pt x="1623298" y="1059044"/>
                    <a:pt x="1568688" y="1070474"/>
                  </a:cubicBezTo>
                  <a:cubicBezTo>
                    <a:pt x="1514078" y="1083174"/>
                    <a:pt x="1454388" y="1085714"/>
                    <a:pt x="1399778" y="1080634"/>
                  </a:cubicBezTo>
                  <a:cubicBezTo>
                    <a:pt x="1343898" y="1074284"/>
                    <a:pt x="1286748" y="1057774"/>
                    <a:pt x="1235948" y="1034914"/>
                  </a:cubicBezTo>
                  <a:cubicBezTo>
                    <a:pt x="1185148" y="1010784"/>
                    <a:pt x="1135618" y="977764"/>
                    <a:pt x="1094978" y="939664"/>
                  </a:cubicBezTo>
                  <a:cubicBezTo>
                    <a:pt x="1054338" y="900294"/>
                    <a:pt x="1018778" y="853304"/>
                    <a:pt x="992108" y="803774"/>
                  </a:cubicBezTo>
                  <a:cubicBezTo>
                    <a:pt x="966708" y="754244"/>
                    <a:pt x="947658" y="698364"/>
                    <a:pt x="938768" y="643754"/>
                  </a:cubicBezTo>
                  <a:cubicBezTo>
                    <a:pt x="928608" y="587874"/>
                    <a:pt x="928608" y="528184"/>
                    <a:pt x="938768" y="473574"/>
                  </a:cubicBezTo>
                  <a:cubicBezTo>
                    <a:pt x="947658" y="417694"/>
                    <a:pt x="966708" y="361814"/>
                    <a:pt x="992108" y="312284"/>
                  </a:cubicBezTo>
                  <a:cubicBezTo>
                    <a:pt x="1018778" y="262754"/>
                    <a:pt x="1054338" y="215764"/>
                    <a:pt x="1094978" y="177664"/>
                  </a:cubicBezTo>
                  <a:cubicBezTo>
                    <a:pt x="1135618" y="139564"/>
                    <a:pt x="1185148" y="105274"/>
                    <a:pt x="1235948" y="82414"/>
                  </a:cubicBezTo>
                  <a:cubicBezTo>
                    <a:pt x="1286748" y="58284"/>
                    <a:pt x="1343898" y="43044"/>
                    <a:pt x="1399778" y="36694"/>
                  </a:cubicBezTo>
                  <a:cubicBezTo>
                    <a:pt x="1454388" y="30344"/>
                    <a:pt x="1514078" y="34154"/>
                    <a:pt x="1568688" y="45584"/>
                  </a:cubicBezTo>
                  <a:cubicBezTo>
                    <a:pt x="1623298" y="58284"/>
                    <a:pt x="1679178" y="79874"/>
                    <a:pt x="1726168" y="109084"/>
                  </a:cubicBezTo>
                  <a:cubicBezTo>
                    <a:pt x="1774428" y="137024"/>
                    <a:pt x="1820148" y="176394"/>
                    <a:pt x="1855708" y="218304"/>
                  </a:cubicBezTo>
                  <a:cubicBezTo>
                    <a:pt x="1892538" y="261484"/>
                    <a:pt x="1923018" y="312284"/>
                    <a:pt x="1943338" y="364354"/>
                  </a:cubicBezTo>
                  <a:cubicBezTo>
                    <a:pt x="1963658" y="416424"/>
                    <a:pt x="1977628" y="474844"/>
                    <a:pt x="1980168" y="529454"/>
                  </a:cubicBezTo>
                  <a:cubicBezTo>
                    <a:pt x="1982708" y="585334"/>
                    <a:pt x="1976358" y="645024"/>
                    <a:pt x="1961118" y="698364"/>
                  </a:cubicBezTo>
                  <a:cubicBezTo>
                    <a:pt x="1947148" y="752974"/>
                    <a:pt x="1921748" y="806314"/>
                    <a:pt x="1889998" y="853304"/>
                  </a:cubicBezTo>
                  <a:cubicBezTo>
                    <a:pt x="1859518" y="899024"/>
                    <a:pt x="1817608" y="942204"/>
                    <a:pt x="1773158" y="976494"/>
                  </a:cubicBezTo>
                  <a:cubicBezTo>
                    <a:pt x="1728708" y="1009514"/>
                    <a:pt x="1676638" y="1037454"/>
                    <a:pt x="1623298" y="1055234"/>
                  </a:cubicBezTo>
                  <a:cubicBezTo>
                    <a:pt x="1571228" y="1073014"/>
                    <a:pt x="1519158" y="1078094"/>
                    <a:pt x="1455658" y="1083174"/>
                  </a:cubicBezTo>
                  <a:cubicBezTo>
                    <a:pt x="1373108" y="1088254"/>
                    <a:pt x="1279128" y="1083174"/>
                    <a:pt x="1169908" y="1076824"/>
                  </a:cubicBezTo>
                  <a:cubicBezTo>
                    <a:pt x="1023858" y="1067934"/>
                    <a:pt x="809228" y="1045074"/>
                    <a:pt x="658098" y="1026024"/>
                  </a:cubicBezTo>
                  <a:cubicBezTo>
                    <a:pt x="536178" y="1010784"/>
                    <a:pt x="410448" y="999354"/>
                    <a:pt x="332978" y="973954"/>
                  </a:cubicBezTo>
                  <a:cubicBezTo>
                    <a:pt x="284718" y="958714"/>
                    <a:pt x="258048" y="942204"/>
                    <a:pt x="223758" y="919344"/>
                  </a:cubicBezTo>
                  <a:cubicBezTo>
                    <a:pt x="190738" y="897754"/>
                    <a:pt x="158988" y="871084"/>
                    <a:pt x="132318" y="840604"/>
                  </a:cubicBezTo>
                  <a:cubicBezTo>
                    <a:pt x="104378" y="811394"/>
                    <a:pt x="80248" y="777104"/>
                    <a:pt x="61198" y="742814"/>
                  </a:cubicBezTo>
                  <a:cubicBezTo>
                    <a:pt x="42148" y="707254"/>
                    <a:pt x="26908" y="669154"/>
                    <a:pt x="16748" y="629784"/>
                  </a:cubicBezTo>
                  <a:cubicBezTo>
                    <a:pt x="6588" y="591684"/>
                    <a:pt x="238" y="549774"/>
                    <a:pt x="238" y="510404"/>
                  </a:cubicBezTo>
                  <a:cubicBezTo>
                    <a:pt x="-1032" y="469764"/>
                    <a:pt x="2778" y="429124"/>
                    <a:pt x="11668" y="389754"/>
                  </a:cubicBezTo>
                  <a:cubicBezTo>
                    <a:pt x="20558" y="350384"/>
                    <a:pt x="34528" y="311014"/>
                    <a:pt x="53578" y="275454"/>
                  </a:cubicBezTo>
                  <a:cubicBezTo>
                    <a:pt x="71358" y="239894"/>
                    <a:pt x="94218" y="205604"/>
                    <a:pt x="119618" y="175124"/>
                  </a:cubicBezTo>
                  <a:cubicBezTo>
                    <a:pt x="146288" y="144644"/>
                    <a:pt x="176768" y="116704"/>
                    <a:pt x="209788" y="92574"/>
                  </a:cubicBezTo>
                  <a:cubicBezTo>
                    <a:pt x="241538" y="69714"/>
                    <a:pt x="278368" y="49394"/>
                    <a:pt x="315198" y="34154"/>
                  </a:cubicBezTo>
                  <a:cubicBezTo>
                    <a:pt x="353298" y="20184"/>
                    <a:pt x="392668" y="8754"/>
                    <a:pt x="432038" y="3674"/>
                  </a:cubicBezTo>
                  <a:cubicBezTo>
                    <a:pt x="472678" y="-2676"/>
                    <a:pt x="553958" y="1134"/>
                    <a:pt x="553958" y="1134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FA5A98CF-D3E2-C3D1-B226-3DE8A03451D0}"/>
                </a:ext>
              </a:extLst>
            </p:cNvPr>
            <p:cNvSpPr/>
            <p:nvPr/>
          </p:nvSpPr>
          <p:spPr>
            <a:xfrm>
              <a:off x="1337729" y="-11787"/>
              <a:ext cx="1980712" cy="1085247"/>
            </a:xfrm>
            <a:custGeom>
              <a:avLst/>
              <a:gdLst/>
              <a:ahLst/>
              <a:cxnLst/>
              <a:rect l="l" t="t" r="r" b="b"/>
              <a:pathLst>
                <a:path w="1980712" h="1085247">
                  <a:moveTo>
                    <a:pt x="553958" y="1134"/>
                  </a:moveTo>
                  <a:cubicBezTo>
                    <a:pt x="1351518" y="39234"/>
                    <a:pt x="1395968" y="29074"/>
                    <a:pt x="1455658" y="34154"/>
                  </a:cubicBezTo>
                  <a:cubicBezTo>
                    <a:pt x="1514078" y="37964"/>
                    <a:pt x="1571228" y="43044"/>
                    <a:pt x="1623298" y="60824"/>
                  </a:cubicBezTo>
                  <a:cubicBezTo>
                    <a:pt x="1676638" y="78604"/>
                    <a:pt x="1728708" y="106544"/>
                    <a:pt x="1773158" y="140834"/>
                  </a:cubicBezTo>
                  <a:cubicBezTo>
                    <a:pt x="1817608" y="173854"/>
                    <a:pt x="1859518" y="218304"/>
                    <a:pt x="1889998" y="264024"/>
                  </a:cubicBezTo>
                  <a:cubicBezTo>
                    <a:pt x="1921748" y="309744"/>
                    <a:pt x="1947148" y="364354"/>
                    <a:pt x="1961118" y="417694"/>
                  </a:cubicBezTo>
                  <a:cubicBezTo>
                    <a:pt x="1976358" y="472304"/>
                    <a:pt x="1982708" y="530724"/>
                    <a:pt x="1980168" y="586604"/>
                  </a:cubicBezTo>
                  <a:cubicBezTo>
                    <a:pt x="1977628" y="642484"/>
                    <a:pt x="1963658" y="700904"/>
                    <a:pt x="1943338" y="752974"/>
                  </a:cubicBezTo>
                  <a:cubicBezTo>
                    <a:pt x="1923018" y="805044"/>
                    <a:pt x="1892538" y="855844"/>
                    <a:pt x="1855708" y="897754"/>
                  </a:cubicBezTo>
                  <a:cubicBezTo>
                    <a:pt x="1820148" y="940934"/>
                    <a:pt x="1774428" y="979034"/>
                    <a:pt x="1726168" y="1008244"/>
                  </a:cubicBezTo>
                  <a:cubicBezTo>
                    <a:pt x="1679178" y="1036184"/>
                    <a:pt x="1623298" y="1059044"/>
                    <a:pt x="1568688" y="1070474"/>
                  </a:cubicBezTo>
                  <a:cubicBezTo>
                    <a:pt x="1514078" y="1083174"/>
                    <a:pt x="1454388" y="1085714"/>
                    <a:pt x="1399778" y="1080634"/>
                  </a:cubicBezTo>
                  <a:cubicBezTo>
                    <a:pt x="1343898" y="1074284"/>
                    <a:pt x="1286748" y="1057774"/>
                    <a:pt x="1235948" y="1034914"/>
                  </a:cubicBezTo>
                  <a:cubicBezTo>
                    <a:pt x="1185148" y="1010784"/>
                    <a:pt x="1135618" y="977764"/>
                    <a:pt x="1094978" y="939664"/>
                  </a:cubicBezTo>
                  <a:cubicBezTo>
                    <a:pt x="1054338" y="900294"/>
                    <a:pt x="1018778" y="853304"/>
                    <a:pt x="992108" y="803774"/>
                  </a:cubicBezTo>
                  <a:cubicBezTo>
                    <a:pt x="966708" y="754244"/>
                    <a:pt x="947658" y="698364"/>
                    <a:pt x="938768" y="643754"/>
                  </a:cubicBezTo>
                  <a:cubicBezTo>
                    <a:pt x="928608" y="587874"/>
                    <a:pt x="928608" y="528184"/>
                    <a:pt x="938768" y="473574"/>
                  </a:cubicBezTo>
                  <a:cubicBezTo>
                    <a:pt x="947658" y="417694"/>
                    <a:pt x="966708" y="361814"/>
                    <a:pt x="992108" y="312284"/>
                  </a:cubicBezTo>
                  <a:cubicBezTo>
                    <a:pt x="1018778" y="262754"/>
                    <a:pt x="1054338" y="215764"/>
                    <a:pt x="1094978" y="177664"/>
                  </a:cubicBezTo>
                  <a:cubicBezTo>
                    <a:pt x="1135618" y="139564"/>
                    <a:pt x="1185148" y="105274"/>
                    <a:pt x="1235948" y="82414"/>
                  </a:cubicBezTo>
                  <a:cubicBezTo>
                    <a:pt x="1286748" y="58284"/>
                    <a:pt x="1343898" y="43044"/>
                    <a:pt x="1399778" y="36694"/>
                  </a:cubicBezTo>
                  <a:cubicBezTo>
                    <a:pt x="1454388" y="30344"/>
                    <a:pt x="1514078" y="34154"/>
                    <a:pt x="1568688" y="45584"/>
                  </a:cubicBezTo>
                  <a:cubicBezTo>
                    <a:pt x="1623298" y="58284"/>
                    <a:pt x="1679178" y="79874"/>
                    <a:pt x="1726168" y="109084"/>
                  </a:cubicBezTo>
                  <a:cubicBezTo>
                    <a:pt x="1774428" y="137024"/>
                    <a:pt x="1820148" y="176394"/>
                    <a:pt x="1855708" y="218304"/>
                  </a:cubicBezTo>
                  <a:cubicBezTo>
                    <a:pt x="1892538" y="261484"/>
                    <a:pt x="1923018" y="312284"/>
                    <a:pt x="1943338" y="364354"/>
                  </a:cubicBezTo>
                  <a:cubicBezTo>
                    <a:pt x="1963658" y="416424"/>
                    <a:pt x="1977628" y="474844"/>
                    <a:pt x="1980168" y="529454"/>
                  </a:cubicBezTo>
                  <a:cubicBezTo>
                    <a:pt x="1982708" y="585334"/>
                    <a:pt x="1976358" y="645024"/>
                    <a:pt x="1961118" y="698364"/>
                  </a:cubicBezTo>
                  <a:cubicBezTo>
                    <a:pt x="1947148" y="752974"/>
                    <a:pt x="1921748" y="806314"/>
                    <a:pt x="1889998" y="853304"/>
                  </a:cubicBezTo>
                  <a:cubicBezTo>
                    <a:pt x="1859518" y="899024"/>
                    <a:pt x="1817608" y="942204"/>
                    <a:pt x="1773158" y="976494"/>
                  </a:cubicBezTo>
                  <a:cubicBezTo>
                    <a:pt x="1728708" y="1009514"/>
                    <a:pt x="1676638" y="1037454"/>
                    <a:pt x="1623298" y="1055234"/>
                  </a:cubicBezTo>
                  <a:cubicBezTo>
                    <a:pt x="1571228" y="1073014"/>
                    <a:pt x="1519158" y="1078094"/>
                    <a:pt x="1455658" y="1083174"/>
                  </a:cubicBezTo>
                  <a:cubicBezTo>
                    <a:pt x="1373108" y="1088254"/>
                    <a:pt x="1279128" y="1083174"/>
                    <a:pt x="1169908" y="1076824"/>
                  </a:cubicBezTo>
                  <a:cubicBezTo>
                    <a:pt x="1023858" y="1067934"/>
                    <a:pt x="809228" y="1045074"/>
                    <a:pt x="658098" y="1026024"/>
                  </a:cubicBezTo>
                  <a:cubicBezTo>
                    <a:pt x="536178" y="1010784"/>
                    <a:pt x="410448" y="999354"/>
                    <a:pt x="332978" y="973954"/>
                  </a:cubicBezTo>
                  <a:cubicBezTo>
                    <a:pt x="284718" y="958714"/>
                    <a:pt x="258048" y="942204"/>
                    <a:pt x="223758" y="919344"/>
                  </a:cubicBezTo>
                  <a:cubicBezTo>
                    <a:pt x="190738" y="897754"/>
                    <a:pt x="158988" y="871084"/>
                    <a:pt x="132318" y="840604"/>
                  </a:cubicBezTo>
                  <a:cubicBezTo>
                    <a:pt x="104378" y="811394"/>
                    <a:pt x="80248" y="777104"/>
                    <a:pt x="61198" y="742814"/>
                  </a:cubicBezTo>
                  <a:cubicBezTo>
                    <a:pt x="42148" y="707254"/>
                    <a:pt x="26908" y="669154"/>
                    <a:pt x="16748" y="629784"/>
                  </a:cubicBezTo>
                  <a:cubicBezTo>
                    <a:pt x="6588" y="591684"/>
                    <a:pt x="238" y="549774"/>
                    <a:pt x="238" y="510404"/>
                  </a:cubicBezTo>
                  <a:cubicBezTo>
                    <a:pt x="-1032" y="469764"/>
                    <a:pt x="2778" y="429124"/>
                    <a:pt x="11668" y="389754"/>
                  </a:cubicBezTo>
                  <a:cubicBezTo>
                    <a:pt x="20558" y="350384"/>
                    <a:pt x="34528" y="311014"/>
                    <a:pt x="53578" y="275454"/>
                  </a:cubicBezTo>
                  <a:cubicBezTo>
                    <a:pt x="71358" y="239894"/>
                    <a:pt x="94218" y="205604"/>
                    <a:pt x="119618" y="175124"/>
                  </a:cubicBezTo>
                  <a:cubicBezTo>
                    <a:pt x="146288" y="144644"/>
                    <a:pt x="176768" y="116704"/>
                    <a:pt x="209788" y="92574"/>
                  </a:cubicBezTo>
                  <a:cubicBezTo>
                    <a:pt x="241538" y="69714"/>
                    <a:pt x="278368" y="49394"/>
                    <a:pt x="315198" y="34154"/>
                  </a:cubicBezTo>
                  <a:cubicBezTo>
                    <a:pt x="353298" y="20184"/>
                    <a:pt x="392668" y="8754"/>
                    <a:pt x="432038" y="3674"/>
                  </a:cubicBezTo>
                  <a:cubicBezTo>
                    <a:pt x="472678" y="-2676"/>
                    <a:pt x="553958" y="1134"/>
                    <a:pt x="553958" y="1134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9525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739613"/>
            <a:ext cx="13650885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Introducing Interactive 3D Visualisation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9" y="2616098"/>
            <a:ext cx="9424245" cy="1616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Our project develops a </a:t>
            </a:r>
            <a:r>
              <a:rPr lang="en-US" sz="2712">
                <a:solidFill>
                  <a:srgbClr val="F2B42D"/>
                </a:solidFill>
                <a:latin typeface="PT Sans"/>
                <a:ea typeface="PT Sans"/>
                <a:cs typeface="PT Sans"/>
                <a:sym typeface="PT Sans"/>
              </a:rPr>
              <a:t>beginner-friendly AR/VR-based anatomy learning application</a:t>
            </a: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. It leverages the power of interactive 3D visualisation to simplify the understanding of human anatomy.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4842580"/>
            <a:ext cx="9424245" cy="1616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Students can immerse themselves in a dynamic learning environment, moving beyond the limitations of traditional textbooks.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1210773" y="2788148"/>
            <a:ext cx="6039441" cy="6039441"/>
            <a:chOff x="0" y="0"/>
            <a:chExt cx="8052587" cy="8052587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8052562" cy="8052562"/>
            </a:xfrm>
            <a:custGeom>
              <a:avLst/>
              <a:gdLst/>
              <a:ahLst/>
              <a:cxnLst/>
              <a:rect l="l" t="t" r="r" b="b"/>
              <a:pathLst>
                <a:path w="8052562" h="8052562">
                  <a:moveTo>
                    <a:pt x="0" y="0"/>
                  </a:moveTo>
                  <a:lnTo>
                    <a:pt x="8052562" y="0"/>
                  </a:lnTo>
                  <a:lnTo>
                    <a:pt x="8052562" y="8052562"/>
                  </a:lnTo>
                  <a:lnTo>
                    <a:pt x="0" y="80525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15846743" y="9210675"/>
            <a:ext cx="2470785" cy="1123950"/>
            <a:chOff x="0" y="0"/>
            <a:chExt cx="3294380" cy="1498600"/>
          </a:xfrm>
        </p:grpSpPr>
        <p:sp>
          <p:nvSpPr>
            <p:cNvPr id="14" name="Freeform 14"/>
            <p:cNvSpPr/>
            <p:nvPr/>
          </p:nvSpPr>
          <p:spPr>
            <a:xfrm>
              <a:off x="50488" y="49827"/>
              <a:ext cx="3194063" cy="1399165"/>
            </a:xfrm>
            <a:custGeom>
              <a:avLst/>
              <a:gdLst/>
              <a:ahLst/>
              <a:cxnLst/>
              <a:rect l="l" t="t" r="r" b="b"/>
              <a:pathLst>
                <a:path w="3194063" h="1399165">
                  <a:moveTo>
                    <a:pt x="654362" y="22563"/>
                  </a:moveTo>
                  <a:cubicBezTo>
                    <a:pt x="1097592" y="147023"/>
                    <a:pt x="1723702" y="341333"/>
                    <a:pt x="2039932" y="359113"/>
                  </a:cubicBezTo>
                  <a:cubicBezTo>
                    <a:pt x="2252022" y="371813"/>
                    <a:pt x="2431092" y="298153"/>
                    <a:pt x="2574602" y="298153"/>
                  </a:cubicBezTo>
                  <a:cubicBezTo>
                    <a:pt x="2672392" y="296883"/>
                    <a:pt x="2748592" y="303233"/>
                    <a:pt x="2819712" y="326093"/>
                  </a:cubicBezTo>
                  <a:cubicBezTo>
                    <a:pt x="2879402" y="343873"/>
                    <a:pt x="2930202" y="373083"/>
                    <a:pt x="2977192" y="408643"/>
                  </a:cubicBezTo>
                  <a:cubicBezTo>
                    <a:pt x="3022912" y="444203"/>
                    <a:pt x="3066092" y="489923"/>
                    <a:pt x="3099112" y="538183"/>
                  </a:cubicBezTo>
                  <a:cubicBezTo>
                    <a:pt x="3132132" y="586443"/>
                    <a:pt x="3158802" y="643593"/>
                    <a:pt x="3174042" y="699473"/>
                  </a:cubicBezTo>
                  <a:cubicBezTo>
                    <a:pt x="3189282" y="756623"/>
                    <a:pt x="3196902" y="818853"/>
                    <a:pt x="3193092" y="877273"/>
                  </a:cubicBezTo>
                  <a:cubicBezTo>
                    <a:pt x="3190552" y="935693"/>
                    <a:pt x="3176582" y="996653"/>
                    <a:pt x="3154992" y="1051263"/>
                  </a:cubicBezTo>
                  <a:cubicBezTo>
                    <a:pt x="3133402" y="1104603"/>
                    <a:pt x="3100382" y="1159213"/>
                    <a:pt x="3063552" y="1203663"/>
                  </a:cubicBezTo>
                  <a:cubicBezTo>
                    <a:pt x="3025452" y="1248113"/>
                    <a:pt x="2977192" y="1288753"/>
                    <a:pt x="2927662" y="1317963"/>
                  </a:cubicBezTo>
                  <a:cubicBezTo>
                    <a:pt x="2876862" y="1348443"/>
                    <a:pt x="2819712" y="1371303"/>
                    <a:pt x="2761292" y="1384003"/>
                  </a:cubicBezTo>
                  <a:cubicBezTo>
                    <a:pt x="2704142" y="1396703"/>
                    <a:pt x="2641912" y="1400513"/>
                    <a:pt x="2583492" y="1394163"/>
                  </a:cubicBezTo>
                  <a:cubicBezTo>
                    <a:pt x="2526342" y="1387813"/>
                    <a:pt x="2465382" y="1371303"/>
                    <a:pt x="2412042" y="1345903"/>
                  </a:cubicBezTo>
                  <a:cubicBezTo>
                    <a:pt x="2359972" y="1321773"/>
                    <a:pt x="2307902" y="1286213"/>
                    <a:pt x="2264722" y="1246843"/>
                  </a:cubicBezTo>
                  <a:cubicBezTo>
                    <a:pt x="2222812" y="1206203"/>
                    <a:pt x="2184712" y="1156673"/>
                    <a:pt x="2158042" y="1104603"/>
                  </a:cubicBezTo>
                  <a:cubicBezTo>
                    <a:pt x="2130102" y="1052533"/>
                    <a:pt x="2109782" y="994113"/>
                    <a:pt x="2100892" y="935693"/>
                  </a:cubicBezTo>
                  <a:cubicBezTo>
                    <a:pt x="2090732" y="878543"/>
                    <a:pt x="2090732" y="816313"/>
                    <a:pt x="2100892" y="757893"/>
                  </a:cubicBezTo>
                  <a:cubicBezTo>
                    <a:pt x="2109782" y="700743"/>
                    <a:pt x="2130102" y="641053"/>
                    <a:pt x="2158042" y="588983"/>
                  </a:cubicBezTo>
                  <a:cubicBezTo>
                    <a:pt x="2184712" y="536913"/>
                    <a:pt x="2222812" y="487383"/>
                    <a:pt x="2264722" y="448013"/>
                  </a:cubicBezTo>
                  <a:cubicBezTo>
                    <a:pt x="2307902" y="407373"/>
                    <a:pt x="2359972" y="371813"/>
                    <a:pt x="2413312" y="347683"/>
                  </a:cubicBezTo>
                  <a:cubicBezTo>
                    <a:pt x="2465382" y="323553"/>
                    <a:pt x="2526342" y="305773"/>
                    <a:pt x="2584762" y="299423"/>
                  </a:cubicBezTo>
                  <a:cubicBezTo>
                    <a:pt x="2641912" y="293073"/>
                    <a:pt x="2705412" y="296883"/>
                    <a:pt x="2762562" y="309583"/>
                  </a:cubicBezTo>
                  <a:cubicBezTo>
                    <a:pt x="2819712" y="322283"/>
                    <a:pt x="2876862" y="345143"/>
                    <a:pt x="2927662" y="375623"/>
                  </a:cubicBezTo>
                  <a:cubicBezTo>
                    <a:pt x="2977192" y="406103"/>
                    <a:pt x="3025452" y="446743"/>
                    <a:pt x="3063552" y="491193"/>
                  </a:cubicBezTo>
                  <a:cubicBezTo>
                    <a:pt x="3101652" y="535643"/>
                    <a:pt x="3133402" y="588983"/>
                    <a:pt x="3154992" y="643593"/>
                  </a:cubicBezTo>
                  <a:cubicBezTo>
                    <a:pt x="3176582" y="698203"/>
                    <a:pt x="3190552" y="759163"/>
                    <a:pt x="3193092" y="817583"/>
                  </a:cubicBezTo>
                  <a:cubicBezTo>
                    <a:pt x="3196902" y="876003"/>
                    <a:pt x="3189282" y="938233"/>
                    <a:pt x="3174042" y="994113"/>
                  </a:cubicBezTo>
                  <a:cubicBezTo>
                    <a:pt x="3157532" y="1051263"/>
                    <a:pt x="3132132" y="1107143"/>
                    <a:pt x="3099112" y="1155403"/>
                  </a:cubicBezTo>
                  <a:cubicBezTo>
                    <a:pt x="3066092" y="1204933"/>
                    <a:pt x="3022912" y="1249383"/>
                    <a:pt x="2975922" y="1284943"/>
                  </a:cubicBezTo>
                  <a:cubicBezTo>
                    <a:pt x="2930202" y="1320503"/>
                    <a:pt x="2874322" y="1349713"/>
                    <a:pt x="2819712" y="1368763"/>
                  </a:cubicBezTo>
                  <a:cubicBezTo>
                    <a:pt x="2763832" y="1387813"/>
                    <a:pt x="2718112" y="1392893"/>
                    <a:pt x="2643182" y="1397973"/>
                  </a:cubicBezTo>
                  <a:cubicBezTo>
                    <a:pt x="2513642" y="1404323"/>
                    <a:pt x="2285042" y="1384003"/>
                    <a:pt x="2108512" y="1367493"/>
                  </a:cubicBezTo>
                  <a:cubicBezTo>
                    <a:pt x="1935792" y="1350983"/>
                    <a:pt x="1765612" y="1328123"/>
                    <a:pt x="1592892" y="1298913"/>
                  </a:cubicBezTo>
                  <a:cubicBezTo>
                    <a:pt x="1416362" y="1268433"/>
                    <a:pt x="1234752" y="1226523"/>
                    <a:pt x="1060762" y="1184613"/>
                  </a:cubicBezTo>
                  <a:cubicBezTo>
                    <a:pt x="891852" y="1143973"/>
                    <a:pt x="707702" y="1099523"/>
                    <a:pt x="560382" y="1052533"/>
                  </a:cubicBezTo>
                  <a:cubicBezTo>
                    <a:pt x="441002" y="1015703"/>
                    <a:pt x="315272" y="975063"/>
                    <a:pt x="241612" y="933153"/>
                  </a:cubicBezTo>
                  <a:cubicBezTo>
                    <a:pt x="198432" y="909023"/>
                    <a:pt x="174302" y="886163"/>
                    <a:pt x="146362" y="858223"/>
                  </a:cubicBezTo>
                  <a:cubicBezTo>
                    <a:pt x="118422" y="830283"/>
                    <a:pt x="93022" y="797263"/>
                    <a:pt x="71432" y="762973"/>
                  </a:cubicBezTo>
                  <a:cubicBezTo>
                    <a:pt x="51112" y="727413"/>
                    <a:pt x="34602" y="690583"/>
                    <a:pt x="21902" y="651213"/>
                  </a:cubicBezTo>
                  <a:cubicBezTo>
                    <a:pt x="10472" y="613113"/>
                    <a:pt x="2852" y="572473"/>
                    <a:pt x="312" y="531833"/>
                  </a:cubicBezTo>
                  <a:cubicBezTo>
                    <a:pt x="-958" y="492463"/>
                    <a:pt x="1582" y="450553"/>
                    <a:pt x="9202" y="411183"/>
                  </a:cubicBezTo>
                  <a:cubicBezTo>
                    <a:pt x="15552" y="371813"/>
                    <a:pt x="28252" y="331173"/>
                    <a:pt x="44762" y="295613"/>
                  </a:cubicBezTo>
                  <a:cubicBezTo>
                    <a:pt x="61272" y="258783"/>
                    <a:pt x="82862" y="223223"/>
                    <a:pt x="108262" y="191473"/>
                  </a:cubicBezTo>
                  <a:cubicBezTo>
                    <a:pt x="133662" y="159723"/>
                    <a:pt x="162872" y="130513"/>
                    <a:pt x="194622" y="106383"/>
                  </a:cubicBezTo>
                  <a:cubicBezTo>
                    <a:pt x="226372" y="80983"/>
                    <a:pt x="261932" y="59393"/>
                    <a:pt x="298762" y="42883"/>
                  </a:cubicBezTo>
                  <a:cubicBezTo>
                    <a:pt x="335592" y="27643"/>
                    <a:pt x="374962" y="14943"/>
                    <a:pt x="414332" y="7323"/>
                  </a:cubicBezTo>
                  <a:cubicBezTo>
                    <a:pt x="453702" y="973"/>
                    <a:pt x="495612" y="-1567"/>
                    <a:pt x="536252" y="973"/>
                  </a:cubicBezTo>
                  <a:cubicBezTo>
                    <a:pt x="575622" y="3513"/>
                    <a:pt x="655632" y="22563"/>
                    <a:pt x="655632" y="22563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5" name="Group 15"/>
          <p:cNvGrpSpPr/>
          <p:nvPr/>
        </p:nvGrpSpPr>
        <p:grpSpPr>
          <a:xfrm>
            <a:off x="15622905" y="9304020"/>
            <a:ext cx="1326832" cy="889635"/>
            <a:chOff x="0" y="0"/>
            <a:chExt cx="1769110" cy="1186180"/>
          </a:xfrm>
        </p:grpSpPr>
        <p:sp>
          <p:nvSpPr>
            <p:cNvPr id="16" name="Freeform 16"/>
            <p:cNvSpPr/>
            <p:nvPr/>
          </p:nvSpPr>
          <p:spPr>
            <a:xfrm>
              <a:off x="50800" y="50444"/>
              <a:ext cx="1667769" cy="1083666"/>
            </a:xfrm>
            <a:custGeom>
              <a:avLst/>
              <a:gdLst/>
              <a:ahLst/>
              <a:cxnLst/>
              <a:rect l="l" t="t" r="r" b="b"/>
              <a:pathLst>
                <a:path w="1667769" h="1083666">
                  <a:moveTo>
                    <a:pt x="0" y="590906"/>
                  </a:moveTo>
                  <a:cubicBezTo>
                    <a:pt x="5080" y="429616"/>
                    <a:pt x="15240" y="388976"/>
                    <a:pt x="29210" y="352146"/>
                  </a:cubicBezTo>
                  <a:cubicBezTo>
                    <a:pt x="43180" y="315316"/>
                    <a:pt x="62230" y="278486"/>
                    <a:pt x="85090" y="245466"/>
                  </a:cubicBezTo>
                  <a:cubicBezTo>
                    <a:pt x="107950" y="212446"/>
                    <a:pt x="135890" y="180696"/>
                    <a:pt x="165100" y="154026"/>
                  </a:cubicBezTo>
                  <a:cubicBezTo>
                    <a:pt x="195580" y="127356"/>
                    <a:pt x="229870" y="104496"/>
                    <a:pt x="265430" y="85446"/>
                  </a:cubicBezTo>
                  <a:cubicBezTo>
                    <a:pt x="300990" y="67666"/>
                    <a:pt x="339090" y="52426"/>
                    <a:pt x="378460" y="43536"/>
                  </a:cubicBezTo>
                  <a:cubicBezTo>
                    <a:pt x="416560" y="33376"/>
                    <a:pt x="497840" y="28296"/>
                    <a:pt x="497840" y="28296"/>
                  </a:cubicBezTo>
                  <a:cubicBezTo>
                    <a:pt x="497840" y="28296"/>
                    <a:pt x="613410" y="28296"/>
                    <a:pt x="684530" y="24486"/>
                  </a:cubicBezTo>
                  <a:cubicBezTo>
                    <a:pt x="777240" y="20676"/>
                    <a:pt x="943610" y="1626"/>
                    <a:pt x="1009650" y="356"/>
                  </a:cubicBezTo>
                  <a:cubicBezTo>
                    <a:pt x="1038860" y="-914"/>
                    <a:pt x="1051560" y="1626"/>
                    <a:pt x="1071880" y="1626"/>
                  </a:cubicBezTo>
                  <a:cubicBezTo>
                    <a:pt x="1092200" y="2896"/>
                    <a:pt x="1132840" y="4166"/>
                    <a:pt x="1134110" y="4166"/>
                  </a:cubicBezTo>
                  <a:cubicBezTo>
                    <a:pt x="1134110" y="4166"/>
                    <a:pt x="1143000" y="6706"/>
                    <a:pt x="1149350" y="7976"/>
                  </a:cubicBezTo>
                  <a:cubicBezTo>
                    <a:pt x="1162050" y="10516"/>
                    <a:pt x="1183640" y="14326"/>
                    <a:pt x="1200150" y="16866"/>
                  </a:cubicBezTo>
                  <a:cubicBezTo>
                    <a:pt x="1219200" y="18136"/>
                    <a:pt x="1242060" y="15596"/>
                    <a:pt x="1257300" y="19406"/>
                  </a:cubicBezTo>
                  <a:cubicBezTo>
                    <a:pt x="1267460" y="21946"/>
                    <a:pt x="1275080" y="27026"/>
                    <a:pt x="1283970" y="29566"/>
                  </a:cubicBezTo>
                  <a:cubicBezTo>
                    <a:pt x="1292860" y="32106"/>
                    <a:pt x="1301750" y="30836"/>
                    <a:pt x="1311910" y="34646"/>
                  </a:cubicBezTo>
                  <a:cubicBezTo>
                    <a:pt x="1325880" y="39726"/>
                    <a:pt x="1344930" y="52426"/>
                    <a:pt x="1361440" y="61316"/>
                  </a:cubicBezTo>
                  <a:cubicBezTo>
                    <a:pt x="1379220" y="68936"/>
                    <a:pt x="1400810" y="74016"/>
                    <a:pt x="1414780" y="81636"/>
                  </a:cubicBezTo>
                  <a:cubicBezTo>
                    <a:pt x="1423670" y="86716"/>
                    <a:pt x="1428750" y="94336"/>
                    <a:pt x="1436370" y="100686"/>
                  </a:cubicBezTo>
                  <a:cubicBezTo>
                    <a:pt x="1443990" y="105766"/>
                    <a:pt x="1452880" y="107036"/>
                    <a:pt x="1461770" y="113386"/>
                  </a:cubicBezTo>
                  <a:cubicBezTo>
                    <a:pt x="1473200" y="122276"/>
                    <a:pt x="1487170" y="141326"/>
                    <a:pt x="1499870" y="154026"/>
                  </a:cubicBezTo>
                  <a:cubicBezTo>
                    <a:pt x="1513840" y="166726"/>
                    <a:pt x="1534160" y="179426"/>
                    <a:pt x="1543050" y="190856"/>
                  </a:cubicBezTo>
                  <a:cubicBezTo>
                    <a:pt x="1550670" y="199746"/>
                    <a:pt x="1551940" y="207366"/>
                    <a:pt x="1558290" y="214986"/>
                  </a:cubicBezTo>
                  <a:cubicBezTo>
                    <a:pt x="1563370" y="222606"/>
                    <a:pt x="1572260" y="226416"/>
                    <a:pt x="1577340" y="236576"/>
                  </a:cubicBezTo>
                  <a:cubicBezTo>
                    <a:pt x="1586230" y="249276"/>
                    <a:pt x="1592580" y="270866"/>
                    <a:pt x="1601470" y="287376"/>
                  </a:cubicBezTo>
                  <a:cubicBezTo>
                    <a:pt x="1610360" y="303886"/>
                    <a:pt x="1625600" y="321666"/>
                    <a:pt x="1630680" y="335636"/>
                  </a:cubicBezTo>
                  <a:cubicBezTo>
                    <a:pt x="1634490" y="345796"/>
                    <a:pt x="1634490" y="354686"/>
                    <a:pt x="1637030" y="363576"/>
                  </a:cubicBezTo>
                  <a:cubicBezTo>
                    <a:pt x="1639570" y="372466"/>
                    <a:pt x="1645920" y="378816"/>
                    <a:pt x="1648460" y="388976"/>
                  </a:cubicBezTo>
                  <a:cubicBezTo>
                    <a:pt x="1653540" y="404216"/>
                    <a:pt x="1652270" y="427076"/>
                    <a:pt x="1654810" y="446126"/>
                  </a:cubicBezTo>
                  <a:cubicBezTo>
                    <a:pt x="1658620" y="463906"/>
                    <a:pt x="1666240" y="485496"/>
                    <a:pt x="1667510" y="500736"/>
                  </a:cubicBezTo>
                  <a:cubicBezTo>
                    <a:pt x="1668780" y="512166"/>
                    <a:pt x="1664970" y="519786"/>
                    <a:pt x="1664970" y="528676"/>
                  </a:cubicBezTo>
                  <a:cubicBezTo>
                    <a:pt x="1664970" y="538836"/>
                    <a:pt x="1668780" y="546456"/>
                    <a:pt x="1667510" y="557886"/>
                  </a:cubicBezTo>
                  <a:cubicBezTo>
                    <a:pt x="1666240" y="573126"/>
                    <a:pt x="1658620" y="594716"/>
                    <a:pt x="1656080" y="612496"/>
                  </a:cubicBezTo>
                  <a:cubicBezTo>
                    <a:pt x="1652270" y="631546"/>
                    <a:pt x="1653540" y="654406"/>
                    <a:pt x="1649730" y="669646"/>
                  </a:cubicBezTo>
                  <a:cubicBezTo>
                    <a:pt x="1647190" y="679806"/>
                    <a:pt x="1640840" y="686156"/>
                    <a:pt x="1637030" y="695046"/>
                  </a:cubicBezTo>
                  <a:cubicBezTo>
                    <a:pt x="1634490" y="703936"/>
                    <a:pt x="1635760" y="712826"/>
                    <a:pt x="1631950" y="722986"/>
                  </a:cubicBezTo>
                  <a:cubicBezTo>
                    <a:pt x="1625600" y="736956"/>
                    <a:pt x="1611630" y="754736"/>
                    <a:pt x="1602740" y="771246"/>
                  </a:cubicBezTo>
                  <a:cubicBezTo>
                    <a:pt x="1593850" y="787756"/>
                    <a:pt x="1587500" y="810616"/>
                    <a:pt x="1578610" y="823316"/>
                  </a:cubicBezTo>
                  <a:cubicBezTo>
                    <a:pt x="1572260" y="832206"/>
                    <a:pt x="1564640" y="836016"/>
                    <a:pt x="1559560" y="843636"/>
                  </a:cubicBezTo>
                  <a:cubicBezTo>
                    <a:pt x="1553210" y="851256"/>
                    <a:pt x="1551940" y="858876"/>
                    <a:pt x="1544320" y="867766"/>
                  </a:cubicBezTo>
                  <a:cubicBezTo>
                    <a:pt x="1534160" y="879196"/>
                    <a:pt x="1515110" y="891896"/>
                    <a:pt x="1501140" y="904596"/>
                  </a:cubicBezTo>
                  <a:cubicBezTo>
                    <a:pt x="1487170" y="917296"/>
                    <a:pt x="1474470" y="936346"/>
                    <a:pt x="1463040" y="945236"/>
                  </a:cubicBezTo>
                  <a:cubicBezTo>
                    <a:pt x="1454150" y="952856"/>
                    <a:pt x="1445260" y="954126"/>
                    <a:pt x="1437640" y="959206"/>
                  </a:cubicBezTo>
                  <a:cubicBezTo>
                    <a:pt x="1430020" y="964286"/>
                    <a:pt x="1424940" y="971906"/>
                    <a:pt x="1416050" y="976986"/>
                  </a:cubicBezTo>
                  <a:cubicBezTo>
                    <a:pt x="1402080" y="985876"/>
                    <a:pt x="1380490" y="990956"/>
                    <a:pt x="1362710" y="998576"/>
                  </a:cubicBezTo>
                  <a:cubicBezTo>
                    <a:pt x="1346200" y="1006196"/>
                    <a:pt x="1328420" y="1020166"/>
                    <a:pt x="1313180" y="1025246"/>
                  </a:cubicBezTo>
                  <a:cubicBezTo>
                    <a:pt x="1303020" y="1029056"/>
                    <a:pt x="1294130" y="1027786"/>
                    <a:pt x="1285240" y="1030326"/>
                  </a:cubicBezTo>
                  <a:cubicBezTo>
                    <a:pt x="1276350" y="1032866"/>
                    <a:pt x="1270000" y="1037946"/>
                    <a:pt x="1258570" y="1040486"/>
                  </a:cubicBezTo>
                  <a:cubicBezTo>
                    <a:pt x="1243330" y="1044296"/>
                    <a:pt x="1220470" y="1041756"/>
                    <a:pt x="1202690" y="1043026"/>
                  </a:cubicBezTo>
                  <a:cubicBezTo>
                    <a:pt x="1183640" y="1045566"/>
                    <a:pt x="1149350" y="1055726"/>
                    <a:pt x="1146810" y="1053186"/>
                  </a:cubicBezTo>
                  <a:cubicBezTo>
                    <a:pt x="1145540" y="1051916"/>
                    <a:pt x="1150620" y="1048106"/>
                    <a:pt x="1150620" y="1046836"/>
                  </a:cubicBezTo>
                  <a:cubicBezTo>
                    <a:pt x="1148080" y="1043026"/>
                    <a:pt x="1122680" y="1046836"/>
                    <a:pt x="1113790" y="1048106"/>
                  </a:cubicBezTo>
                  <a:cubicBezTo>
                    <a:pt x="1107440" y="1049376"/>
                    <a:pt x="1104900" y="1051916"/>
                    <a:pt x="1098550" y="1053186"/>
                  </a:cubicBezTo>
                  <a:cubicBezTo>
                    <a:pt x="1084580" y="1058266"/>
                    <a:pt x="1040130" y="1073506"/>
                    <a:pt x="1038860" y="1073506"/>
                  </a:cubicBezTo>
                  <a:cubicBezTo>
                    <a:pt x="1037590" y="1073506"/>
                    <a:pt x="996950" y="1077316"/>
                    <a:pt x="976630" y="1078586"/>
                  </a:cubicBezTo>
                  <a:cubicBezTo>
                    <a:pt x="956310" y="1079856"/>
                    <a:pt x="915670" y="1083666"/>
                    <a:pt x="914400" y="1083666"/>
                  </a:cubicBezTo>
                  <a:cubicBezTo>
                    <a:pt x="913130" y="1083666"/>
                    <a:pt x="873760" y="1077316"/>
                    <a:pt x="852170" y="1073506"/>
                  </a:cubicBezTo>
                  <a:cubicBezTo>
                    <a:pt x="831850" y="1070966"/>
                    <a:pt x="791210" y="1064616"/>
                    <a:pt x="791210" y="1064616"/>
                  </a:cubicBezTo>
                  <a:cubicBezTo>
                    <a:pt x="791210" y="1063346"/>
                    <a:pt x="791210" y="1064616"/>
                    <a:pt x="791210" y="1063346"/>
                  </a:cubicBezTo>
                  <a:cubicBezTo>
                    <a:pt x="789940" y="1063346"/>
                    <a:pt x="746760" y="1045566"/>
                    <a:pt x="732790" y="1039216"/>
                  </a:cubicBezTo>
                  <a:cubicBezTo>
                    <a:pt x="726440" y="1036676"/>
                    <a:pt x="723900" y="1034136"/>
                    <a:pt x="716280" y="1032866"/>
                  </a:cubicBezTo>
                  <a:cubicBezTo>
                    <a:pt x="707390" y="1031596"/>
                    <a:pt x="699770" y="1035406"/>
                    <a:pt x="684530" y="1035406"/>
                  </a:cubicBezTo>
                  <a:cubicBezTo>
                    <a:pt x="647700" y="1036676"/>
                    <a:pt x="553720" y="1035406"/>
                    <a:pt x="497840" y="1031596"/>
                  </a:cubicBezTo>
                  <a:cubicBezTo>
                    <a:pt x="453390" y="1029056"/>
                    <a:pt x="416560" y="1026516"/>
                    <a:pt x="378460" y="1017626"/>
                  </a:cubicBezTo>
                  <a:cubicBezTo>
                    <a:pt x="339090" y="1007466"/>
                    <a:pt x="300990" y="992226"/>
                    <a:pt x="265430" y="974446"/>
                  </a:cubicBezTo>
                  <a:cubicBezTo>
                    <a:pt x="229870" y="955396"/>
                    <a:pt x="195580" y="932536"/>
                    <a:pt x="165100" y="905866"/>
                  </a:cubicBezTo>
                  <a:cubicBezTo>
                    <a:pt x="135890" y="879196"/>
                    <a:pt x="107950" y="847446"/>
                    <a:pt x="85090" y="814426"/>
                  </a:cubicBezTo>
                  <a:cubicBezTo>
                    <a:pt x="62230" y="782676"/>
                    <a:pt x="43180" y="745846"/>
                    <a:pt x="29210" y="707746"/>
                  </a:cubicBezTo>
                  <a:cubicBezTo>
                    <a:pt x="15240" y="670916"/>
                    <a:pt x="0" y="590906"/>
                    <a:pt x="0" y="590906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7" name="Group 17"/>
          <p:cNvGrpSpPr/>
          <p:nvPr/>
        </p:nvGrpSpPr>
        <p:grpSpPr>
          <a:xfrm>
            <a:off x="16442055" y="9350693"/>
            <a:ext cx="812482" cy="812482"/>
            <a:chOff x="0" y="0"/>
            <a:chExt cx="1083310" cy="1083310"/>
          </a:xfrm>
        </p:grpSpPr>
        <p:sp>
          <p:nvSpPr>
            <p:cNvPr id="18" name="Freeform 18"/>
            <p:cNvSpPr/>
            <p:nvPr/>
          </p:nvSpPr>
          <p:spPr>
            <a:xfrm>
              <a:off x="49893" y="43434"/>
              <a:ext cx="968647" cy="989985"/>
            </a:xfrm>
            <a:custGeom>
              <a:avLst/>
              <a:gdLst/>
              <a:ahLst/>
              <a:cxnLst/>
              <a:rect l="l" t="t" r="r" b="b"/>
              <a:pathLst>
                <a:path w="968647" h="989985">
                  <a:moveTo>
                    <a:pt x="968647" y="347726"/>
                  </a:moveTo>
                  <a:cubicBezTo>
                    <a:pt x="968647" y="660146"/>
                    <a:pt x="933087" y="740156"/>
                    <a:pt x="884827" y="799846"/>
                  </a:cubicBezTo>
                  <a:cubicBezTo>
                    <a:pt x="837837" y="860806"/>
                    <a:pt x="769257" y="915416"/>
                    <a:pt x="698137" y="947166"/>
                  </a:cubicBezTo>
                  <a:cubicBezTo>
                    <a:pt x="628287" y="977646"/>
                    <a:pt x="541927" y="994156"/>
                    <a:pt x="465727" y="989076"/>
                  </a:cubicBezTo>
                  <a:cubicBezTo>
                    <a:pt x="389527" y="983996"/>
                    <a:pt x="304437" y="958596"/>
                    <a:pt x="239667" y="919226"/>
                  </a:cubicBezTo>
                  <a:cubicBezTo>
                    <a:pt x="173627" y="878586"/>
                    <a:pt x="111397" y="816356"/>
                    <a:pt x="72027" y="751586"/>
                  </a:cubicBezTo>
                  <a:cubicBezTo>
                    <a:pt x="31387" y="685546"/>
                    <a:pt x="5987" y="601726"/>
                    <a:pt x="907" y="524256"/>
                  </a:cubicBezTo>
                  <a:cubicBezTo>
                    <a:pt x="-4173" y="448056"/>
                    <a:pt x="12337" y="361696"/>
                    <a:pt x="44087" y="291846"/>
                  </a:cubicBezTo>
                  <a:cubicBezTo>
                    <a:pt x="75837" y="221996"/>
                    <a:pt x="129177" y="152146"/>
                    <a:pt x="190137" y="105156"/>
                  </a:cubicBezTo>
                  <a:cubicBezTo>
                    <a:pt x="251097" y="58166"/>
                    <a:pt x="331107" y="21336"/>
                    <a:pt x="406037" y="7366"/>
                  </a:cubicBezTo>
                  <a:cubicBezTo>
                    <a:pt x="482237" y="-6604"/>
                    <a:pt x="569867" y="-254"/>
                    <a:pt x="643527" y="22606"/>
                  </a:cubicBezTo>
                  <a:cubicBezTo>
                    <a:pt x="715917" y="45466"/>
                    <a:pt x="845457" y="144526"/>
                    <a:pt x="845457" y="144526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1CC78B31-B57F-F683-7D31-461A71D056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07351" y="9473197"/>
            <a:ext cx="1933845" cy="6954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9524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9999" y="3744068"/>
            <a:ext cx="7885636" cy="4693001"/>
            <a:chOff x="0" y="0"/>
            <a:chExt cx="24384000" cy="145117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384000" cy="14511719"/>
            </a:xfrm>
            <a:custGeom>
              <a:avLst/>
              <a:gdLst/>
              <a:ahLst/>
              <a:cxnLst/>
              <a:rect l="l" t="t" r="r" b="b"/>
              <a:pathLst>
                <a:path w="24384000" h="14511719">
                  <a:moveTo>
                    <a:pt x="0" y="0"/>
                  </a:moveTo>
                  <a:lnTo>
                    <a:pt x="24384000" y="0"/>
                  </a:lnTo>
                  <a:lnTo>
                    <a:pt x="24384000" y="14511719"/>
                  </a:lnTo>
                  <a:lnTo>
                    <a:pt x="0" y="14511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5974" b="-5974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7895634" y="3011538"/>
            <a:ext cx="1482328" cy="2149373"/>
            <a:chOff x="0" y="0"/>
            <a:chExt cx="1976438" cy="2865831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1976501" cy="2865882"/>
            </a:xfrm>
            <a:custGeom>
              <a:avLst/>
              <a:gdLst/>
              <a:ahLst/>
              <a:cxnLst/>
              <a:rect l="l" t="t" r="r" b="b"/>
              <a:pathLst>
                <a:path w="1976501" h="2865882">
                  <a:moveTo>
                    <a:pt x="0" y="0"/>
                  </a:moveTo>
                  <a:lnTo>
                    <a:pt x="1976501" y="0"/>
                  </a:lnTo>
                  <a:lnTo>
                    <a:pt x="1976501" y="2865882"/>
                  </a:lnTo>
                  <a:lnTo>
                    <a:pt x="0" y="2865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44" r="-41" b="1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7895634" y="5160912"/>
            <a:ext cx="1482328" cy="2149373"/>
            <a:chOff x="0" y="0"/>
            <a:chExt cx="1976438" cy="2865831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1976501" cy="2865882"/>
            </a:xfrm>
            <a:custGeom>
              <a:avLst/>
              <a:gdLst/>
              <a:ahLst/>
              <a:cxnLst/>
              <a:rect l="l" t="t" r="r" b="b"/>
              <a:pathLst>
                <a:path w="1976501" h="2865882">
                  <a:moveTo>
                    <a:pt x="0" y="0"/>
                  </a:moveTo>
                  <a:lnTo>
                    <a:pt x="1976501" y="0"/>
                  </a:lnTo>
                  <a:lnTo>
                    <a:pt x="1976501" y="2865882"/>
                  </a:lnTo>
                  <a:lnTo>
                    <a:pt x="0" y="2865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44" r="-41" b="1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7895634" y="7310285"/>
            <a:ext cx="1482328" cy="2149373"/>
            <a:chOff x="0" y="0"/>
            <a:chExt cx="1976438" cy="2865831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1976501" cy="2865882"/>
            </a:xfrm>
            <a:custGeom>
              <a:avLst/>
              <a:gdLst/>
              <a:ahLst/>
              <a:cxnLst/>
              <a:rect l="l" t="t" r="r" b="b"/>
              <a:pathLst>
                <a:path w="1976501" h="2865882">
                  <a:moveTo>
                    <a:pt x="0" y="0"/>
                  </a:moveTo>
                  <a:lnTo>
                    <a:pt x="1976501" y="0"/>
                  </a:lnTo>
                  <a:lnTo>
                    <a:pt x="1976501" y="2865882"/>
                  </a:lnTo>
                  <a:lnTo>
                    <a:pt x="0" y="2865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44" r="-41" b="1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1028700" y="1000125"/>
            <a:ext cx="14864789" cy="849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How It Works: Seamless AR Integration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71599" y="3298479"/>
            <a:ext cx="3487941" cy="445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2D Image as Marker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71599" y="3834555"/>
            <a:ext cx="7578776" cy="1029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 2D image from a textbook acts as a reference marker for the system.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71599" y="5447852"/>
            <a:ext cx="3487941" cy="445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Camera Detection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71599" y="5983929"/>
            <a:ext cx="7578776" cy="1029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When the device's camera detects this image, it triggers the AR experience.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671599" y="7597226"/>
            <a:ext cx="3487941" cy="445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3D Model Overlay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71599" y="8133312"/>
            <a:ext cx="7578776" cy="1029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 pre-designed 3D anatomical model is then displayed directly on the image, creating an immersive overlay.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5707677" y="9352598"/>
            <a:ext cx="2525078" cy="923925"/>
            <a:chOff x="0" y="0"/>
            <a:chExt cx="3366770" cy="1231900"/>
          </a:xfrm>
        </p:grpSpPr>
        <p:sp>
          <p:nvSpPr>
            <p:cNvPr id="24" name="Freeform 24"/>
            <p:cNvSpPr/>
            <p:nvPr/>
          </p:nvSpPr>
          <p:spPr>
            <a:xfrm>
              <a:off x="46990" y="44946"/>
              <a:ext cx="3268254" cy="1137170"/>
            </a:xfrm>
            <a:custGeom>
              <a:avLst/>
              <a:gdLst/>
              <a:ahLst/>
              <a:cxnLst/>
              <a:rect l="l" t="t" r="r" b="b"/>
              <a:pathLst>
                <a:path w="3268254" h="1137170">
                  <a:moveTo>
                    <a:pt x="502920" y="7124"/>
                  </a:moveTo>
                  <a:cubicBezTo>
                    <a:pt x="1574800" y="26174"/>
                    <a:pt x="2010410" y="-14466"/>
                    <a:pt x="2297430" y="5854"/>
                  </a:cubicBezTo>
                  <a:cubicBezTo>
                    <a:pt x="2501900" y="21094"/>
                    <a:pt x="2813050" y="108724"/>
                    <a:pt x="2819400" y="90944"/>
                  </a:cubicBezTo>
                  <a:cubicBezTo>
                    <a:pt x="2821940" y="82054"/>
                    <a:pt x="2716530" y="41414"/>
                    <a:pt x="2719070" y="35064"/>
                  </a:cubicBezTo>
                  <a:cubicBezTo>
                    <a:pt x="2721610" y="26174"/>
                    <a:pt x="2838450" y="45224"/>
                    <a:pt x="2894330" y="64274"/>
                  </a:cubicBezTo>
                  <a:cubicBezTo>
                    <a:pt x="2950210" y="83324"/>
                    <a:pt x="3004820" y="112534"/>
                    <a:pt x="3051810" y="148094"/>
                  </a:cubicBezTo>
                  <a:cubicBezTo>
                    <a:pt x="3098800" y="183654"/>
                    <a:pt x="3140710" y="228104"/>
                    <a:pt x="3173730" y="277634"/>
                  </a:cubicBezTo>
                  <a:cubicBezTo>
                    <a:pt x="3206750" y="325894"/>
                    <a:pt x="3233420" y="381774"/>
                    <a:pt x="3248660" y="438924"/>
                  </a:cubicBezTo>
                  <a:cubicBezTo>
                    <a:pt x="3263900" y="494804"/>
                    <a:pt x="3270250" y="557034"/>
                    <a:pt x="3267710" y="615454"/>
                  </a:cubicBezTo>
                  <a:cubicBezTo>
                    <a:pt x="3263900" y="673874"/>
                    <a:pt x="3251200" y="734834"/>
                    <a:pt x="3229610" y="789444"/>
                  </a:cubicBezTo>
                  <a:cubicBezTo>
                    <a:pt x="3206750" y="844054"/>
                    <a:pt x="3175000" y="897394"/>
                    <a:pt x="3136900" y="941844"/>
                  </a:cubicBezTo>
                  <a:cubicBezTo>
                    <a:pt x="3098800" y="986294"/>
                    <a:pt x="3051810" y="1026934"/>
                    <a:pt x="3001010" y="1057414"/>
                  </a:cubicBezTo>
                  <a:cubicBezTo>
                    <a:pt x="2950210" y="1087894"/>
                    <a:pt x="2893060" y="1110754"/>
                    <a:pt x="2835910" y="1123454"/>
                  </a:cubicBezTo>
                  <a:cubicBezTo>
                    <a:pt x="2778760" y="1136154"/>
                    <a:pt x="2716530" y="1138694"/>
                    <a:pt x="2658110" y="1132344"/>
                  </a:cubicBezTo>
                  <a:cubicBezTo>
                    <a:pt x="2599690" y="1125994"/>
                    <a:pt x="2538730" y="1109484"/>
                    <a:pt x="2486660" y="1084084"/>
                  </a:cubicBezTo>
                  <a:cubicBezTo>
                    <a:pt x="2433320" y="1059954"/>
                    <a:pt x="2381250" y="1024394"/>
                    <a:pt x="2339340" y="983754"/>
                  </a:cubicBezTo>
                  <a:cubicBezTo>
                    <a:pt x="2296160" y="944384"/>
                    <a:pt x="2259330" y="894854"/>
                    <a:pt x="2231390" y="842784"/>
                  </a:cubicBezTo>
                  <a:cubicBezTo>
                    <a:pt x="2203450" y="790714"/>
                    <a:pt x="2184400" y="731024"/>
                    <a:pt x="2174240" y="673874"/>
                  </a:cubicBezTo>
                  <a:cubicBezTo>
                    <a:pt x="2165350" y="615454"/>
                    <a:pt x="2165350" y="553224"/>
                    <a:pt x="2175510" y="496074"/>
                  </a:cubicBezTo>
                  <a:cubicBezTo>
                    <a:pt x="2184400" y="437654"/>
                    <a:pt x="2204720" y="377964"/>
                    <a:pt x="2232660" y="327164"/>
                  </a:cubicBezTo>
                  <a:cubicBezTo>
                    <a:pt x="2259330" y="275094"/>
                    <a:pt x="2297430" y="225564"/>
                    <a:pt x="2340610" y="184924"/>
                  </a:cubicBezTo>
                  <a:cubicBezTo>
                    <a:pt x="2382520" y="145554"/>
                    <a:pt x="2434590" y="109994"/>
                    <a:pt x="2487930" y="85864"/>
                  </a:cubicBezTo>
                  <a:cubicBezTo>
                    <a:pt x="2541270" y="60464"/>
                    <a:pt x="2600960" y="43954"/>
                    <a:pt x="2659380" y="37604"/>
                  </a:cubicBezTo>
                  <a:cubicBezTo>
                    <a:pt x="2717800" y="31254"/>
                    <a:pt x="2780030" y="35064"/>
                    <a:pt x="2837180" y="47764"/>
                  </a:cubicBezTo>
                  <a:cubicBezTo>
                    <a:pt x="2894330" y="60464"/>
                    <a:pt x="2952750" y="83324"/>
                    <a:pt x="3002280" y="113804"/>
                  </a:cubicBezTo>
                  <a:cubicBezTo>
                    <a:pt x="3053080" y="144284"/>
                    <a:pt x="3100070" y="184924"/>
                    <a:pt x="3138170" y="229374"/>
                  </a:cubicBezTo>
                  <a:cubicBezTo>
                    <a:pt x="3176270" y="273824"/>
                    <a:pt x="3208020" y="328434"/>
                    <a:pt x="3229610" y="383044"/>
                  </a:cubicBezTo>
                  <a:cubicBezTo>
                    <a:pt x="3251200" y="436384"/>
                    <a:pt x="3263900" y="497344"/>
                    <a:pt x="3267710" y="555764"/>
                  </a:cubicBezTo>
                  <a:cubicBezTo>
                    <a:pt x="3270250" y="615454"/>
                    <a:pt x="3263900" y="676414"/>
                    <a:pt x="3248660" y="733564"/>
                  </a:cubicBezTo>
                  <a:cubicBezTo>
                    <a:pt x="3232150" y="789444"/>
                    <a:pt x="3205480" y="846594"/>
                    <a:pt x="3172460" y="894854"/>
                  </a:cubicBezTo>
                  <a:cubicBezTo>
                    <a:pt x="3140710" y="943114"/>
                    <a:pt x="3097530" y="988834"/>
                    <a:pt x="3050540" y="1024394"/>
                  </a:cubicBezTo>
                  <a:cubicBezTo>
                    <a:pt x="3003550" y="1059954"/>
                    <a:pt x="2948940" y="1089164"/>
                    <a:pt x="2893060" y="1106944"/>
                  </a:cubicBezTo>
                  <a:cubicBezTo>
                    <a:pt x="2837180" y="1125994"/>
                    <a:pt x="2799080" y="1131074"/>
                    <a:pt x="2717800" y="1136154"/>
                  </a:cubicBezTo>
                  <a:cubicBezTo>
                    <a:pt x="2532380" y="1145044"/>
                    <a:pt x="2068830" y="1092974"/>
                    <a:pt x="1811020" y="1081544"/>
                  </a:cubicBezTo>
                  <a:cubicBezTo>
                    <a:pt x="1617980" y="1072654"/>
                    <a:pt x="1479550" y="1077734"/>
                    <a:pt x="1305560" y="1068844"/>
                  </a:cubicBezTo>
                  <a:cubicBezTo>
                    <a:pt x="1121410" y="1057414"/>
                    <a:pt x="882650" y="1025664"/>
                    <a:pt x="734060" y="1018044"/>
                  </a:cubicBezTo>
                  <a:cubicBezTo>
                    <a:pt x="640080" y="1012964"/>
                    <a:pt x="567690" y="1019314"/>
                    <a:pt x="502920" y="1014234"/>
                  </a:cubicBezTo>
                  <a:cubicBezTo>
                    <a:pt x="457200" y="1011694"/>
                    <a:pt x="421640" y="1009154"/>
                    <a:pt x="383540" y="1000264"/>
                  </a:cubicBezTo>
                  <a:cubicBezTo>
                    <a:pt x="344170" y="990104"/>
                    <a:pt x="304800" y="974864"/>
                    <a:pt x="269240" y="957084"/>
                  </a:cubicBezTo>
                  <a:cubicBezTo>
                    <a:pt x="233680" y="938034"/>
                    <a:pt x="199390" y="913904"/>
                    <a:pt x="170180" y="887234"/>
                  </a:cubicBezTo>
                  <a:cubicBezTo>
                    <a:pt x="139700" y="860564"/>
                    <a:pt x="111760" y="830084"/>
                    <a:pt x="88900" y="797064"/>
                  </a:cubicBezTo>
                  <a:cubicBezTo>
                    <a:pt x="66040" y="764044"/>
                    <a:pt x="46990" y="727214"/>
                    <a:pt x="33020" y="689114"/>
                  </a:cubicBezTo>
                  <a:cubicBezTo>
                    <a:pt x="17780" y="652284"/>
                    <a:pt x="8890" y="611644"/>
                    <a:pt x="3810" y="571004"/>
                  </a:cubicBezTo>
                  <a:cubicBezTo>
                    <a:pt x="-1270" y="531634"/>
                    <a:pt x="-1270" y="489724"/>
                    <a:pt x="3810" y="450354"/>
                  </a:cubicBezTo>
                  <a:cubicBezTo>
                    <a:pt x="8890" y="409714"/>
                    <a:pt x="17780" y="370344"/>
                    <a:pt x="33020" y="332244"/>
                  </a:cubicBezTo>
                  <a:cubicBezTo>
                    <a:pt x="46990" y="294144"/>
                    <a:pt x="66040" y="257314"/>
                    <a:pt x="88900" y="224294"/>
                  </a:cubicBezTo>
                  <a:cubicBezTo>
                    <a:pt x="111760" y="191274"/>
                    <a:pt x="139700" y="160794"/>
                    <a:pt x="170180" y="134124"/>
                  </a:cubicBezTo>
                  <a:cubicBezTo>
                    <a:pt x="199390" y="107454"/>
                    <a:pt x="233680" y="83324"/>
                    <a:pt x="269240" y="64274"/>
                  </a:cubicBezTo>
                  <a:cubicBezTo>
                    <a:pt x="304800" y="46494"/>
                    <a:pt x="344170" y="31254"/>
                    <a:pt x="383540" y="22364"/>
                  </a:cubicBezTo>
                  <a:cubicBezTo>
                    <a:pt x="421640" y="12204"/>
                    <a:pt x="504190" y="7124"/>
                    <a:pt x="504190" y="7124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4971ABE8-7C22-607D-E793-E644585A3CC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287196" y="9480616"/>
            <a:ext cx="1933845" cy="6954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85725" y="-10287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560113"/>
            <a:ext cx="16004381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Dynamic Interaction for Deeper Understanding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5609" y="1980244"/>
            <a:ext cx="16193691" cy="1064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8"/>
              </a:lnSpc>
            </a:pPr>
            <a:r>
              <a:rPr lang="en-US" sz="27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The application empowers users with advanced interactive capabilities, far beyond what static images can offer.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1909" y="3851977"/>
            <a:ext cx="5282475" cy="457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6904" lvl="1" indent="-318452" algn="l">
              <a:lnSpc>
                <a:spcPts val="3687"/>
              </a:lnSpc>
              <a:buFont typeface="Arial"/>
              <a:buChar char="•"/>
            </a:pPr>
            <a:r>
              <a:rPr lang="en-US" sz="2949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Rotate Models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45711" y="4389763"/>
            <a:ext cx="5148558" cy="1513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4"/>
              </a:lnSpc>
            </a:pPr>
            <a:r>
              <a:rPr lang="en-US" sz="25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Examine structures from every angle, gaining a comprehensive spatial understanding.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33450" y="6197579"/>
            <a:ext cx="3680520" cy="457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6904" lvl="1" indent="-318452" algn="l">
              <a:lnSpc>
                <a:spcPts val="3687"/>
              </a:lnSpc>
              <a:buFont typeface="Arial"/>
              <a:buChar char="•"/>
            </a:pPr>
            <a:r>
              <a:rPr lang="en-US" sz="2949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Zoom &amp; Pan        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5711" y="6790084"/>
            <a:ext cx="5148558" cy="1513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4"/>
              </a:lnSpc>
            </a:pPr>
            <a:r>
              <a:rPr lang="en-US" sz="25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Focus on intricate details or view the broader context of anatomical systems.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048755" y="3823198"/>
            <a:ext cx="5542822" cy="457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6904" lvl="1" indent="-318452" algn="l">
              <a:lnSpc>
                <a:spcPts val="3687"/>
              </a:lnSpc>
              <a:buFont typeface="Arial"/>
              <a:buChar char="•"/>
            </a:pPr>
            <a:r>
              <a:rPr lang="en-US" sz="2949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Explore Layer-by-Layer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43019" y="4389763"/>
            <a:ext cx="5148558" cy="1513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4"/>
              </a:lnSpc>
            </a:pPr>
            <a:r>
              <a:rPr lang="en-US" sz="25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Dissect and rebuild organs virtually, understanding their complex internal architecture.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5646718" y="9359265"/>
            <a:ext cx="2718435" cy="951548"/>
            <a:chOff x="0" y="0"/>
            <a:chExt cx="3624580" cy="1268730"/>
          </a:xfrm>
        </p:grpSpPr>
        <p:sp>
          <p:nvSpPr>
            <p:cNvPr id="17" name="Freeform 17"/>
            <p:cNvSpPr/>
            <p:nvPr/>
          </p:nvSpPr>
          <p:spPr>
            <a:xfrm>
              <a:off x="50800" y="50278"/>
              <a:ext cx="3522681" cy="1167373"/>
            </a:xfrm>
            <a:custGeom>
              <a:avLst/>
              <a:gdLst/>
              <a:ahLst/>
              <a:cxnLst/>
              <a:rect l="l" t="t" r="r" b="b"/>
              <a:pathLst>
                <a:path w="3522681" h="1167373">
                  <a:moveTo>
                    <a:pt x="558800" y="70372"/>
                  </a:moveTo>
                  <a:cubicBezTo>
                    <a:pt x="977900" y="90692"/>
                    <a:pt x="1484630" y="5602"/>
                    <a:pt x="1769110" y="522"/>
                  </a:cubicBezTo>
                  <a:cubicBezTo>
                    <a:pt x="1981200" y="-3288"/>
                    <a:pt x="2134870" y="14492"/>
                    <a:pt x="2322830" y="29732"/>
                  </a:cubicBezTo>
                  <a:cubicBezTo>
                    <a:pt x="2519680" y="44972"/>
                    <a:pt x="2839720" y="116092"/>
                    <a:pt x="2923540" y="90692"/>
                  </a:cubicBezTo>
                  <a:cubicBezTo>
                    <a:pt x="2948940" y="83072"/>
                    <a:pt x="2946400" y="61482"/>
                    <a:pt x="2967990" y="55132"/>
                  </a:cubicBezTo>
                  <a:cubicBezTo>
                    <a:pt x="3006090" y="46242"/>
                    <a:pt x="3088640" y="65292"/>
                    <a:pt x="3144520" y="84342"/>
                  </a:cubicBezTo>
                  <a:cubicBezTo>
                    <a:pt x="3200400" y="103392"/>
                    <a:pt x="3256280" y="132602"/>
                    <a:pt x="3303270" y="169432"/>
                  </a:cubicBezTo>
                  <a:cubicBezTo>
                    <a:pt x="3350260" y="204992"/>
                    <a:pt x="3393440" y="250712"/>
                    <a:pt x="3427730" y="298972"/>
                  </a:cubicBezTo>
                  <a:cubicBezTo>
                    <a:pt x="3460750" y="348502"/>
                    <a:pt x="3487420" y="405652"/>
                    <a:pt x="3502660" y="462802"/>
                  </a:cubicBezTo>
                  <a:cubicBezTo>
                    <a:pt x="3517900" y="519952"/>
                    <a:pt x="3525520" y="582182"/>
                    <a:pt x="3521710" y="641872"/>
                  </a:cubicBezTo>
                  <a:cubicBezTo>
                    <a:pt x="3519170" y="700292"/>
                    <a:pt x="3505200" y="762522"/>
                    <a:pt x="3483610" y="817132"/>
                  </a:cubicBezTo>
                  <a:cubicBezTo>
                    <a:pt x="3462020" y="871742"/>
                    <a:pt x="3429000" y="926352"/>
                    <a:pt x="3390900" y="970802"/>
                  </a:cubicBezTo>
                  <a:cubicBezTo>
                    <a:pt x="3352800" y="1016522"/>
                    <a:pt x="3304540" y="1057162"/>
                    <a:pt x="3253740" y="1087642"/>
                  </a:cubicBezTo>
                  <a:cubicBezTo>
                    <a:pt x="3202940" y="1118122"/>
                    <a:pt x="3144520" y="1140982"/>
                    <a:pt x="3086100" y="1153682"/>
                  </a:cubicBezTo>
                  <a:cubicBezTo>
                    <a:pt x="3028950" y="1166382"/>
                    <a:pt x="2965450" y="1170192"/>
                    <a:pt x="2907030" y="1163842"/>
                  </a:cubicBezTo>
                  <a:cubicBezTo>
                    <a:pt x="2848610" y="1157492"/>
                    <a:pt x="2787650" y="1139712"/>
                    <a:pt x="2734310" y="1115582"/>
                  </a:cubicBezTo>
                  <a:cubicBezTo>
                    <a:pt x="2679700" y="1090182"/>
                    <a:pt x="2627630" y="1054622"/>
                    <a:pt x="2585720" y="1013982"/>
                  </a:cubicBezTo>
                  <a:cubicBezTo>
                    <a:pt x="2542540" y="973342"/>
                    <a:pt x="2504440" y="923812"/>
                    <a:pt x="2476500" y="871742"/>
                  </a:cubicBezTo>
                  <a:cubicBezTo>
                    <a:pt x="2448560" y="819672"/>
                    <a:pt x="2428240" y="758712"/>
                    <a:pt x="2419350" y="701562"/>
                  </a:cubicBezTo>
                  <a:cubicBezTo>
                    <a:pt x="2409190" y="643142"/>
                    <a:pt x="2409190" y="579642"/>
                    <a:pt x="2419350" y="521222"/>
                  </a:cubicBezTo>
                  <a:cubicBezTo>
                    <a:pt x="2428240" y="462802"/>
                    <a:pt x="2448560" y="403112"/>
                    <a:pt x="2476500" y="351042"/>
                  </a:cubicBezTo>
                  <a:cubicBezTo>
                    <a:pt x="2504440" y="298972"/>
                    <a:pt x="2542540" y="248172"/>
                    <a:pt x="2585720" y="207532"/>
                  </a:cubicBezTo>
                  <a:cubicBezTo>
                    <a:pt x="2628900" y="166892"/>
                    <a:pt x="2680970" y="131332"/>
                    <a:pt x="2734310" y="107202"/>
                  </a:cubicBezTo>
                  <a:cubicBezTo>
                    <a:pt x="2787650" y="81802"/>
                    <a:pt x="2848610" y="65292"/>
                    <a:pt x="2907030" y="58942"/>
                  </a:cubicBezTo>
                  <a:cubicBezTo>
                    <a:pt x="2966720" y="52592"/>
                    <a:pt x="3028950" y="56402"/>
                    <a:pt x="3087370" y="69102"/>
                  </a:cubicBezTo>
                  <a:cubicBezTo>
                    <a:pt x="3144520" y="81802"/>
                    <a:pt x="3202940" y="104662"/>
                    <a:pt x="3253740" y="135142"/>
                  </a:cubicBezTo>
                  <a:cubicBezTo>
                    <a:pt x="3304540" y="165622"/>
                    <a:pt x="3352800" y="206262"/>
                    <a:pt x="3390900" y="251982"/>
                  </a:cubicBezTo>
                  <a:cubicBezTo>
                    <a:pt x="3429000" y="296432"/>
                    <a:pt x="3462020" y="351042"/>
                    <a:pt x="3483610" y="405652"/>
                  </a:cubicBezTo>
                  <a:cubicBezTo>
                    <a:pt x="3505200" y="460262"/>
                    <a:pt x="3519170" y="522492"/>
                    <a:pt x="3521710" y="580912"/>
                  </a:cubicBezTo>
                  <a:cubicBezTo>
                    <a:pt x="3525520" y="640602"/>
                    <a:pt x="3517900" y="702832"/>
                    <a:pt x="3502660" y="759982"/>
                  </a:cubicBezTo>
                  <a:cubicBezTo>
                    <a:pt x="3486150" y="817132"/>
                    <a:pt x="3460750" y="874282"/>
                    <a:pt x="3426460" y="923812"/>
                  </a:cubicBezTo>
                  <a:cubicBezTo>
                    <a:pt x="3393440" y="972072"/>
                    <a:pt x="3350260" y="1017792"/>
                    <a:pt x="3303270" y="1053352"/>
                  </a:cubicBezTo>
                  <a:cubicBezTo>
                    <a:pt x="3256280" y="1088912"/>
                    <a:pt x="3200400" y="1119392"/>
                    <a:pt x="3144520" y="1137172"/>
                  </a:cubicBezTo>
                  <a:cubicBezTo>
                    <a:pt x="3088640" y="1156222"/>
                    <a:pt x="3048000" y="1163842"/>
                    <a:pt x="2966720" y="1166382"/>
                  </a:cubicBezTo>
                  <a:cubicBezTo>
                    <a:pt x="2795270" y="1172732"/>
                    <a:pt x="2386330" y="1148602"/>
                    <a:pt x="2153920" y="1092722"/>
                  </a:cubicBezTo>
                  <a:cubicBezTo>
                    <a:pt x="1971040" y="1047002"/>
                    <a:pt x="1840230" y="894602"/>
                    <a:pt x="1678940" y="897142"/>
                  </a:cubicBezTo>
                  <a:cubicBezTo>
                    <a:pt x="1507490" y="899682"/>
                    <a:pt x="1332230" y="1097802"/>
                    <a:pt x="1156970" y="1129552"/>
                  </a:cubicBezTo>
                  <a:cubicBezTo>
                    <a:pt x="991870" y="1158762"/>
                    <a:pt x="805180" y="1115582"/>
                    <a:pt x="657860" y="1097802"/>
                  </a:cubicBezTo>
                  <a:cubicBezTo>
                    <a:pt x="535940" y="1083832"/>
                    <a:pt x="408940" y="1069862"/>
                    <a:pt x="330200" y="1043192"/>
                  </a:cubicBezTo>
                  <a:cubicBezTo>
                    <a:pt x="283210" y="1027952"/>
                    <a:pt x="255270" y="1011442"/>
                    <a:pt x="222250" y="988582"/>
                  </a:cubicBezTo>
                  <a:cubicBezTo>
                    <a:pt x="189230" y="965722"/>
                    <a:pt x="157480" y="939052"/>
                    <a:pt x="130810" y="908572"/>
                  </a:cubicBezTo>
                  <a:cubicBezTo>
                    <a:pt x="104140" y="879362"/>
                    <a:pt x="80010" y="845072"/>
                    <a:pt x="60960" y="809512"/>
                  </a:cubicBezTo>
                  <a:cubicBezTo>
                    <a:pt x="41910" y="775222"/>
                    <a:pt x="26670" y="735852"/>
                    <a:pt x="16510" y="696482"/>
                  </a:cubicBezTo>
                  <a:cubicBezTo>
                    <a:pt x="6350" y="658382"/>
                    <a:pt x="1270" y="616472"/>
                    <a:pt x="0" y="577102"/>
                  </a:cubicBezTo>
                  <a:cubicBezTo>
                    <a:pt x="0" y="536462"/>
                    <a:pt x="5080" y="494552"/>
                    <a:pt x="13970" y="456452"/>
                  </a:cubicBezTo>
                  <a:cubicBezTo>
                    <a:pt x="22860" y="417082"/>
                    <a:pt x="36830" y="377712"/>
                    <a:pt x="55880" y="342152"/>
                  </a:cubicBezTo>
                  <a:cubicBezTo>
                    <a:pt x="73660" y="306592"/>
                    <a:pt x="96520" y="272302"/>
                    <a:pt x="123190" y="241822"/>
                  </a:cubicBezTo>
                  <a:cubicBezTo>
                    <a:pt x="149860" y="211342"/>
                    <a:pt x="180340" y="183402"/>
                    <a:pt x="213360" y="160542"/>
                  </a:cubicBezTo>
                  <a:cubicBezTo>
                    <a:pt x="246380" y="136412"/>
                    <a:pt x="283210" y="117362"/>
                    <a:pt x="320040" y="102122"/>
                  </a:cubicBezTo>
                  <a:cubicBezTo>
                    <a:pt x="356870" y="88152"/>
                    <a:pt x="397510" y="77992"/>
                    <a:pt x="438150" y="71642"/>
                  </a:cubicBezTo>
                  <a:cubicBezTo>
                    <a:pt x="477520" y="66562"/>
                    <a:pt x="558800" y="70372"/>
                    <a:pt x="558800" y="70372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8" name="Group 18"/>
          <p:cNvGrpSpPr/>
          <p:nvPr/>
        </p:nvGrpSpPr>
        <p:grpSpPr>
          <a:xfrm>
            <a:off x="16426815" y="9436418"/>
            <a:ext cx="812482" cy="812482"/>
            <a:chOff x="0" y="0"/>
            <a:chExt cx="1083310" cy="1083310"/>
          </a:xfrm>
        </p:grpSpPr>
        <p:sp>
          <p:nvSpPr>
            <p:cNvPr id="19" name="Freeform 19"/>
            <p:cNvSpPr/>
            <p:nvPr/>
          </p:nvSpPr>
          <p:spPr>
            <a:xfrm>
              <a:off x="50226" y="43996"/>
              <a:ext cx="968314" cy="989474"/>
            </a:xfrm>
            <a:custGeom>
              <a:avLst/>
              <a:gdLst/>
              <a:ahLst/>
              <a:cxnLst/>
              <a:rect l="l" t="t" r="r" b="b"/>
              <a:pathLst>
                <a:path w="968314" h="989474">
                  <a:moveTo>
                    <a:pt x="968314" y="347164"/>
                  </a:moveTo>
                  <a:cubicBezTo>
                    <a:pt x="968314" y="659584"/>
                    <a:pt x="932754" y="739594"/>
                    <a:pt x="885764" y="800554"/>
                  </a:cubicBezTo>
                  <a:cubicBezTo>
                    <a:pt x="837504" y="860244"/>
                    <a:pt x="768924" y="914854"/>
                    <a:pt x="699074" y="946604"/>
                  </a:cubicBezTo>
                  <a:cubicBezTo>
                    <a:pt x="629224" y="978354"/>
                    <a:pt x="541594" y="993594"/>
                    <a:pt x="465394" y="988514"/>
                  </a:cubicBezTo>
                  <a:cubicBezTo>
                    <a:pt x="389194" y="984704"/>
                    <a:pt x="305374" y="958034"/>
                    <a:pt x="239334" y="918664"/>
                  </a:cubicBezTo>
                  <a:cubicBezTo>
                    <a:pt x="173294" y="879294"/>
                    <a:pt x="111064" y="817064"/>
                    <a:pt x="71694" y="751024"/>
                  </a:cubicBezTo>
                  <a:cubicBezTo>
                    <a:pt x="32324" y="684984"/>
                    <a:pt x="5654" y="601164"/>
                    <a:pt x="574" y="524964"/>
                  </a:cubicBezTo>
                  <a:cubicBezTo>
                    <a:pt x="-3236" y="447494"/>
                    <a:pt x="12004" y="361134"/>
                    <a:pt x="43754" y="291284"/>
                  </a:cubicBezTo>
                  <a:cubicBezTo>
                    <a:pt x="75504" y="221434"/>
                    <a:pt x="130114" y="151584"/>
                    <a:pt x="189804" y="104594"/>
                  </a:cubicBezTo>
                  <a:cubicBezTo>
                    <a:pt x="250764" y="57604"/>
                    <a:pt x="330774" y="20774"/>
                    <a:pt x="405704" y="6804"/>
                  </a:cubicBezTo>
                  <a:cubicBezTo>
                    <a:pt x="481904" y="-5896"/>
                    <a:pt x="569534" y="-816"/>
                    <a:pt x="643194" y="22044"/>
                  </a:cubicBezTo>
                  <a:cubicBezTo>
                    <a:pt x="715584" y="44904"/>
                    <a:pt x="845124" y="143964"/>
                    <a:pt x="845124" y="143964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16626840" y="9451657"/>
            <a:ext cx="812482" cy="812482"/>
            <a:chOff x="0" y="0"/>
            <a:chExt cx="1083310" cy="1083310"/>
          </a:xfrm>
        </p:grpSpPr>
        <p:sp>
          <p:nvSpPr>
            <p:cNvPr id="21" name="Freeform 21"/>
            <p:cNvSpPr/>
            <p:nvPr/>
          </p:nvSpPr>
          <p:spPr>
            <a:xfrm>
              <a:off x="49893" y="43434"/>
              <a:ext cx="968647" cy="989985"/>
            </a:xfrm>
            <a:custGeom>
              <a:avLst/>
              <a:gdLst/>
              <a:ahLst/>
              <a:cxnLst/>
              <a:rect l="l" t="t" r="r" b="b"/>
              <a:pathLst>
                <a:path w="968647" h="989985">
                  <a:moveTo>
                    <a:pt x="968647" y="347726"/>
                  </a:moveTo>
                  <a:cubicBezTo>
                    <a:pt x="968647" y="660146"/>
                    <a:pt x="933087" y="740156"/>
                    <a:pt x="884827" y="799846"/>
                  </a:cubicBezTo>
                  <a:cubicBezTo>
                    <a:pt x="837837" y="860806"/>
                    <a:pt x="769257" y="915416"/>
                    <a:pt x="698137" y="947166"/>
                  </a:cubicBezTo>
                  <a:cubicBezTo>
                    <a:pt x="628287" y="977646"/>
                    <a:pt x="541927" y="994156"/>
                    <a:pt x="465727" y="989076"/>
                  </a:cubicBezTo>
                  <a:cubicBezTo>
                    <a:pt x="389527" y="985266"/>
                    <a:pt x="304437" y="958596"/>
                    <a:pt x="239667" y="919226"/>
                  </a:cubicBezTo>
                  <a:cubicBezTo>
                    <a:pt x="173627" y="878586"/>
                    <a:pt x="111397" y="816356"/>
                    <a:pt x="72027" y="751586"/>
                  </a:cubicBezTo>
                  <a:cubicBezTo>
                    <a:pt x="31387" y="685546"/>
                    <a:pt x="5987" y="601726"/>
                    <a:pt x="907" y="524256"/>
                  </a:cubicBezTo>
                  <a:cubicBezTo>
                    <a:pt x="-4173" y="448056"/>
                    <a:pt x="12337" y="361696"/>
                    <a:pt x="44087" y="291846"/>
                  </a:cubicBezTo>
                  <a:cubicBezTo>
                    <a:pt x="75837" y="221996"/>
                    <a:pt x="129177" y="152146"/>
                    <a:pt x="190137" y="105156"/>
                  </a:cubicBezTo>
                  <a:cubicBezTo>
                    <a:pt x="251097" y="58166"/>
                    <a:pt x="331107" y="21336"/>
                    <a:pt x="406037" y="7366"/>
                  </a:cubicBezTo>
                  <a:cubicBezTo>
                    <a:pt x="482237" y="-6604"/>
                    <a:pt x="569867" y="-254"/>
                    <a:pt x="643527" y="22606"/>
                  </a:cubicBezTo>
                  <a:cubicBezTo>
                    <a:pt x="715917" y="45466"/>
                    <a:pt x="845457" y="144526"/>
                    <a:pt x="845457" y="144526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D79A6271-5D05-933D-6797-75F44BA14D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40507" y="9460993"/>
            <a:ext cx="1933845" cy="6954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3810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397192"/>
            <a:ext cx="6956350" cy="631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62"/>
              </a:lnSpc>
            </a:pPr>
            <a:r>
              <a:rPr lang="en-US" sz="4049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Technological Foundation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344258"/>
            <a:ext cx="13279936" cy="348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4"/>
              </a:lnSpc>
            </a:pPr>
            <a:r>
              <a:rPr lang="en-US" sz="206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Our application is built on robust and widely adopted development platforms, ensuring stability and rich functionality.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2045299"/>
            <a:ext cx="3493618" cy="3493618"/>
            <a:chOff x="0" y="0"/>
            <a:chExt cx="8520709" cy="8520709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8520684" cy="8520684"/>
            </a:xfrm>
            <a:custGeom>
              <a:avLst/>
              <a:gdLst/>
              <a:ahLst/>
              <a:cxnLst/>
              <a:rect l="l" t="t" r="r" b="b"/>
              <a:pathLst>
                <a:path w="8520684" h="8520684">
                  <a:moveTo>
                    <a:pt x="0" y="0"/>
                  </a:moveTo>
                  <a:lnTo>
                    <a:pt x="8520684" y="0"/>
                  </a:lnTo>
                  <a:lnTo>
                    <a:pt x="8520684" y="8520684"/>
                  </a:lnTo>
                  <a:lnTo>
                    <a:pt x="0" y="85206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5262934" y="2544599"/>
            <a:ext cx="6056104" cy="472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2"/>
              </a:lnSpc>
            </a:pPr>
            <a:r>
              <a:rPr lang="en-US" sz="3074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Unity for 3D Rendering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262934" y="3418676"/>
            <a:ext cx="7762132" cy="701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4"/>
              </a:lnSpc>
            </a:pPr>
            <a:r>
              <a:rPr lang="en-US" sz="206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Unity provides the powerful engine for creating and rendering high-fidelity 3D anatomical models and interactive environments.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28700" y="5891342"/>
            <a:ext cx="3493618" cy="3493618"/>
            <a:chOff x="0" y="0"/>
            <a:chExt cx="8520709" cy="8520709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8520684" cy="8520684"/>
            </a:xfrm>
            <a:custGeom>
              <a:avLst/>
              <a:gdLst/>
              <a:ahLst/>
              <a:cxnLst/>
              <a:rect l="l" t="t" r="r" b="b"/>
              <a:pathLst>
                <a:path w="8520684" h="8520684">
                  <a:moveTo>
                    <a:pt x="0" y="0"/>
                  </a:moveTo>
                  <a:lnTo>
                    <a:pt x="8520684" y="0"/>
                  </a:lnTo>
                  <a:lnTo>
                    <a:pt x="8520684" y="8520684"/>
                  </a:lnTo>
                  <a:lnTo>
                    <a:pt x="0" y="85206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5262934" y="6919529"/>
            <a:ext cx="7477984" cy="472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2"/>
              </a:lnSpc>
            </a:pPr>
            <a:r>
              <a:rPr lang="en-US" sz="3074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Vuforia for Image Recognition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62934" y="7822670"/>
            <a:ext cx="7762132" cy="701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4"/>
              </a:lnSpc>
            </a:pPr>
            <a:r>
              <a:rPr lang="en-US" sz="206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Vuforia's advanced computer vision capabilities enable accurate and rapid detection of 2D textbook images as AR markers.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5633382" y="9284018"/>
            <a:ext cx="2626995" cy="1039177"/>
            <a:chOff x="0" y="0"/>
            <a:chExt cx="3502660" cy="1385570"/>
          </a:xfrm>
        </p:grpSpPr>
        <p:sp>
          <p:nvSpPr>
            <p:cNvPr id="19" name="Freeform 19"/>
            <p:cNvSpPr/>
            <p:nvPr/>
          </p:nvSpPr>
          <p:spPr>
            <a:xfrm>
              <a:off x="49848" y="50607"/>
              <a:ext cx="3405989" cy="1284236"/>
            </a:xfrm>
            <a:custGeom>
              <a:avLst/>
              <a:gdLst/>
              <a:ahLst/>
              <a:cxnLst/>
              <a:rect l="l" t="t" r="r" b="b"/>
              <a:pathLst>
                <a:path w="3405989" h="1284236">
                  <a:moveTo>
                    <a:pt x="473392" y="132273"/>
                  </a:moveTo>
                  <a:cubicBezTo>
                    <a:pt x="806132" y="97983"/>
                    <a:pt x="987742" y="5273"/>
                    <a:pt x="1206182" y="193"/>
                  </a:cubicBezTo>
                  <a:cubicBezTo>
                    <a:pt x="1541462" y="-7427"/>
                    <a:pt x="2195512" y="213553"/>
                    <a:pt x="2492692" y="219903"/>
                  </a:cubicBezTo>
                  <a:cubicBezTo>
                    <a:pt x="2648902" y="222443"/>
                    <a:pt x="2760662" y="174183"/>
                    <a:pt x="2850832" y="174183"/>
                  </a:cubicBezTo>
                  <a:cubicBezTo>
                    <a:pt x="2906712" y="174183"/>
                    <a:pt x="2941002" y="179263"/>
                    <a:pt x="2984182" y="189423"/>
                  </a:cubicBezTo>
                  <a:cubicBezTo>
                    <a:pt x="3027362" y="200853"/>
                    <a:pt x="3070542" y="217363"/>
                    <a:pt x="3108642" y="237683"/>
                  </a:cubicBezTo>
                  <a:cubicBezTo>
                    <a:pt x="3148012" y="258003"/>
                    <a:pt x="3186112" y="283403"/>
                    <a:pt x="3219132" y="313883"/>
                  </a:cubicBezTo>
                  <a:cubicBezTo>
                    <a:pt x="3252152" y="343093"/>
                    <a:pt x="3282632" y="377383"/>
                    <a:pt x="3308032" y="412943"/>
                  </a:cubicBezTo>
                  <a:cubicBezTo>
                    <a:pt x="3333432" y="449773"/>
                    <a:pt x="3353752" y="490413"/>
                    <a:pt x="3370262" y="532323"/>
                  </a:cubicBezTo>
                  <a:cubicBezTo>
                    <a:pt x="3385502" y="572963"/>
                    <a:pt x="3396932" y="617413"/>
                    <a:pt x="3402012" y="661863"/>
                  </a:cubicBezTo>
                  <a:cubicBezTo>
                    <a:pt x="3407092" y="705043"/>
                    <a:pt x="3407092" y="750763"/>
                    <a:pt x="3402012" y="795213"/>
                  </a:cubicBezTo>
                  <a:cubicBezTo>
                    <a:pt x="3396932" y="839663"/>
                    <a:pt x="3385502" y="884113"/>
                    <a:pt x="3370262" y="924753"/>
                  </a:cubicBezTo>
                  <a:cubicBezTo>
                    <a:pt x="3353752" y="966663"/>
                    <a:pt x="3333432" y="1007303"/>
                    <a:pt x="3308032" y="1044133"/>
                  </a:cubicBezTo>
                  <a:cubicBezTo>
                    <a:pt x="3282632" y="1079693"/>
                    <a:pt x="3252152" y="1113983"/>
                    <a:pt x="3219132" y="1143193"/>
                  </a:cubicBezTo>
                  <a:cubicBezTo>
                    <a:pt x="3186112" y="1172403"/>
                    <a:pt x="3148012" y="1199073"/>
                    <a:pt x="3108642" y="1219393"/>
                  </a:cubicBezTo>
                  <a:cubicBezTo>
                    <a:pt x="3070542" y="1239713"/>
                    <a:pt x="3027362" y="1256223"/>
                    <a:pt x="2984182" y="1266383"/>
                  </a:cubicBezTo>
                  <a:cubicBezTo>
                    <a:pt x="2941002" y="1277813"/>
                    <a:pt x="2852102" y="1284163"/>
                    <a:pt x="2850832" y="1282893"/>
                  </a:cubicBezTo>
                  <a:cubicBezTo>
                    <a:pt x="2850832" y="1281623"/>
                    <a:pt x="3033712" y="1252413"/>
                    <a:pt x="3033712" y="1252413"/>
                  </a:cubicBezTo>
                  <a:cubicBezTo>
                    <a:pt x="3033712" y="1252413"/>
                    <a:pt x="2916872" y="1282893"/>
                    <a:pt x="2857182" y="1282893"/>
                  </a:cubicBezTo>
                  <a:cubicBezTo>
                    <a:pt x="2798762" y="1284163"/>
                    <a:pt x="2736532" y="1274003"/>
                    <a:pt x="2679382" y="1256223"/>
                  </a:cubicBezTo>
                  <a:cubicBezTo>
                    <a:pt x="2623502" y="1237173"/>
                    <a:pt x="2567622" y="1209233"/>
                    <a:pt x="2520632" y="1173673"/>
                  </a:cubicBezTo>
                  <a:cubicBezTo>
                    <a:pt x="2473642" y="1138113"/>
                    <a:pt x="2429192" y="1093663"/>
                    <a:pt x="2396172" y="1044133"/>
                  </a:cubicBezTo>
                  <a:cubicBezTo>
                    <a:pt x="2361882" y="995873"/>
                    <a:pt x="2335212" y="938723"/>
                    <a:pt x="2318702" y="882843"/>
                  </a:cubicBezTo>
                  <a:cubicBezTo>
                    <a:pt x="2302192" y="825693"/>
                    <a:pt x="2294572" y="763463"/>
                    <a:pt x="2297112" y="703773"/>
                  </a:cubicBezTo>
                  <a:cubicBezTo>
                    <a:pt x="2299652" y="645353"/>
                    <a:pt x="2312352" y="584393"/>
                    <a:pt x="2333942" y="528513"/>
                  </a:cubicBezTo>
                  <a:cubicBezTo>
                    <a:pt x="2355532" y="473903"/>
                    <a:pt x="2387282" y="419293"/>
                    <a:pt x="2425382" y="373573"/>
                  </a:cubicBezTo>
                  <a:cubicBezTo>
                    <a:pt x="2462212" y="329123"/>
                    <a:pt x="2510472" y="287213"/>
                    <a:pt x="2560002" y="256733"/>
                  </a:cubicBezTo>
                  <a:cubicBezTo>
                    <a:pt x="2610802" y="224983"/>
                    <a:pt x="2669222" y="200853"/>
                    <a:pt x="2726372" y="188153"/>
                  </a:cubicBezTo>
                  <a:cubicBezTo>
                    <a:pt x="2783522" y="174183"/>
                    <a:pt x="2847022" y="170373"/>
                    <a:pt x="2905442" y="176723"/>
                  </a:cubicBezTo>
                  <a:cubicBezTo>
                    <a:pt x="2963862" y="181803"/>
                    <a:pt x="3024822" y="198313"/>
                    <a:pt x="3079432" y="222443"/>
                  </a:cubicBezTo>
                  <a:cubicBezTo>
                    <a:pt x="3132772" y="246573"/>
                    <a:pt x="3184842" y="282133"/>
                    <a:pt x="3228022" y="321503"/>
                  </a:cubicBezTo>
                  <a:cubicBezTo>
                    <a:pt x="3271202" y="362143"/>
                    <a:pt x="3310572" y="411673"/>
                    <a:pt x="3338512" y="463743"/>
                  </a:cubicBezTo>
                  <a:cubicBezTo>
                    <a:pt x="3366452" y="515813"/>
                    <a:pt x="3388042" y="574233"/>
                    <a:pt x="3398202" y="632653"/>
                  </a:cubicBezTo>
                  <a:cubicBezTo>
                    <a:pt x="3408362" y="691073"/>
                    <a:pt x="3408362" y="754573"/>
                    <a:pt x="3399472" y="811723"/>
                  </a:cubicBezTo>
                  <a:cubicBezTo>
                    <a:pt x="3390582" y="870143"/>
                    <a:pt x="3371532" y="931103"/>
                    <a:pt x="3343592" y="983173"/>
                  </a:cubicBezTo>
                  <a:cubicBezTo>
                    <a:pt x="3316922" y="1035243"/>
                    <a:pt x="3280092" y="1086043"/>
                    <a:pt x="3236912" y="1126683"/>
                  </a:cubicBezTo>
                  <a:cubicBezTo>
                    <a:pt x="3195002" y="1168593"/>
                    <a:pt x="3142932" y="1204153"/>
                    <a:pt x="3089592" y="1229553"/>
                  </a:cubicBezTo>
                  <a:cubicBezTo>
                    <a:pt x="3036252" y="1254953"/>
                    <a:pt x="2975292" y="1272733"/>
                    <a:pt x="2916872" y="1279083"/>
                  </a:cubicBezTo>
                  <a:cubicBezTo>
                    <a:pt x="2858452" y="1286703"/>
                    <a:pt x="2796222" y="1282893"/>
                    <a:pt x="2737802" y="1271463"/>
                  </a:cubicBezTo>
                  <a:cubicBezTo>
                    <a:pt x="2680652" y="1258763"/>
                    <a:pt x="2620962" y="1237173"/>
                    <a:pt x="2570162" y="1206693"/>
                  </a:cubicBezTo>
                  <a:cubicBezTo>
                    <a:pt x="2519362" y="1176213"/>
                    <a:pt x="2471102" y="1136843"/>
                    <a:pt x="2433002" y="1092393"/>
                  </a:cubicBezTo>
                  <a:cubicBezTo>
                    <a:pt x="2393632" y="1047943"/>
                    <a:pt x="2360612" y="993333"/>
                    <a:pt x="2339022" y="938723"/>
                  </a:cubicBezTo>
                  <a:cubicBezTo>
                    <a:pt x="2316162" y="884113"/>
                    <a:pt x="2302192" y="823153"/>
                    <a:pt x="2298382" y="764733"/>
                  </a:cubicBezTo>
                  <a:cubicBezTo>
                    <a:pt x="2294572" y="705043"/>
                    <a:pt x="2300922" y="642813"/>
                    <a:pt x="2314892" y="585663"/>
                  </a:cubicBezTo>
                  <a:cubicBezTo>
                    <a:pt x="2330132" y="528513"/>
                    <a:pt x="2356802" y="471363"/>
                    <a:pt x="2388552" y="421833"/>
                  </a:cubicBezTo>
                  <a:cubicBezTo>
                    <a:pt x="2421572" y="372303"/>
                    <a:pt x="2454592" y="327853"/>
                    <a:pt x="2511742" y="291023"/>
                  </a:cubicBezTo>
                  <a:cubicBezTo>
                    <a:pt x="2591752" y="237683"/>
                    <a:pt x="2763202" y="183073"/>
                    <a:pt x="2850832" y="174183"/>
                  </a:cubicBezTo>
                  <a:cubicBezTo>
                    <a:pt x="2905442" y="167833"/>
                    <a:pt x="2941002" y="179263"/>
                    <a:pt x="2984182" y="189423"/>
                  </a:cubicBezTo>
                  <a:cubicBezTo>
                    <a:pt x="3027362" y="200853"/>
                    <a:pt x="3070542" y="217363"/>
                    <a:pt x="3108642" y="237683"/>
                  </a:cubicBezTo>
                  <a:cubicBezTo>
                    <a:pt x="3148012" y="258003"/>
                    <a:pt x="3186112" y="283403"/>
                    <a:pt x="3219132" y="313883"/>
                  </a:cubicBezTo>
                  <a:cubicBezTo>
                    <a:pt x="3252152" y="343093"/>
                    <a:pt x="3282632" y="377383"/>
                    <a:pt x="3308032" y="412943"/>
                  </a:cubicBezTo>
                  <a:cubicBezTo>
                    <a:pt x="3333432" y="449773"/>
                    <a:pt x="3353752" y="490413"/>
                    <a:pt x="3370262" y="532323"/>
                  </a:cubicBezTo>
                  <a:cubicBezTo>
                    <a:pt x="3385502" y="572963"/>
                    <a:pt x="3396932" y="617413"/>
                    <a:pt x="3402012" y="661863"/>
                  </a:cubicBezTo>
                  <a:cubicBezTo>
                    <a:pt x="3407092" y="705043"/>
                    <a:pt x="3407092" y="750763"/>
                    <a:pt x="3402012" y="795213"/>
                  </a:cubicBezTo>
                  <a:cubicBezTo>
                    <a:pt x="3396932" y="839663"/>
                    <a:pt x="3385502" y="884113"/>
                    <a:pt x="3370262" y="924753"/>
                  </a:cubicBezTo>
                  <a:cubicBezTo>
                    <a:pt x="3353752" y="966663"/>
                    <a:pt x="3333432" y="1007303"/>
                    <a:pt x="3308032" y="1042863"/>
                  </a:cubicBezTo>
                  <a:cubicBezTo>
                    <a:pt x="3282632" y="1079693"/>
                    <a:pt x="3252152" y="1113983"/>
                    <a:pt x="3219132" y="1143193"/>
                  </a:cubicBezTo>
                  <a:cubicBezTo>
                    <a:pt x="3186112" y="1172403"/>
                    <a:pt x="3148012" y="1199073"/>
                    <a:pt x="3108642" y="1219393"/>
                  </a:cubicBezTo>
                  <a:cubicBezTo>
                    <a:pt x="3070542" y="1239713"/>
                    <a:pt x="3027362" y="1256223"/>
                    <a:pt x="2984182" y="1266383"/>
                  </a:cubicBezTo>
                  <a:cubicBezTo>
                    <a:pt x="2941002" y="1277813"/>
                    <a:pt x="2882582" y="1287973"/>
                    <a:pt x="2850832" y="1282893"/>
                  </a:cubicBezTo>
                  <a:cubicBezTo>
                    <a:pt x="2834322" y="1280353"/>
                    <a:pt x="2833052" y="1270193"/>
                    <a:pt x="2811462" y="1265113"/>
                  </a:cubicBezTo>
                  <a:cubicBezTo>
                    <a:pt x="2737802" y="1248603"/>
                    <a:pt x="2467292" y="1271463"/>
                    <a:pt x="2297112" y="1254953"/>
                  </a:cubicBezTo>
                  <a:cubicBezTo>
                    <a:pt x="2126932" y="1238443"/>
                    <a:pt x="1956752" y="1201613"/>
                    <a:pt x="1786572" y="1166053"/>
                  </a:cubicBezTo>
                  <a:cubicBezTo>
                    <a:pt x="1617662" y="1130493"/>
                    <a:pt x="1452562" y="1049213"/>
                    <a:pt x="1279842" y="1041593"/>
                  </a:cubicBezTo>
                  <a:cubicBezTo>
                    <a:pt x="1100772" y="1033973"/>
                    <a:pt x="888682" y="1115253"/>
                    <a:pt x="729932" y="1126683"/>
                  </a:cubicBezTo>
                  <a:cubicBezTo>
                    <a:pt x="609282" y="1136843"/>
                    <a:pt x="489902" y="1139383"/>
                    <a:pt x="411162" y="1127953"/>
                  </a:cubicBezTo>
                  <a:cubicBezTo>
                    <a:pt x="361632" y="1120333"/>
                    <a:pt x="331152" y="1107633"/>
                    <a:pt x="295592" y="1091123"/>
                  </a:cubicBezTo>
                  <a:cubicBezTo>
                    <a:pt x="258762" y="1074613"/>
                    <a:pt x="223202" y="1053023"/>
                    <a:pt x="191452" y="1028893"/>
                  </a:cubicBezTo>
                  <a:cubicBezTo>
                    <a:pt x="160972" y="1003493"/>
                    <a:pt x="130492" y="974283"/>
                    <a:pt x="106362" y="942533"/>
                  </a:cubicBezTo>
                  <a:cubicBezTo>
                    <a:pt x="82232" y="910783"/>
                    <a:pt x="60642" y="875223"/>
                    <a:pt x="44132" y="838393"/>
                  </a:cubicBezTo>
                  <a:cubicBezTo>
                    <a:pt x="27622" y="802833"/>
                    <a:pt x="14922" y="762193"/>
                    <a:pt x="8572" y="722823"/>
                  </a:cubicBezTo>
                  <a:cubicBezTo>
                    <a:pt x="952" y="683453"/>
                    <a:pt x="-1588" y="642813"/>
                    <a:pt x="952" y="602173"/>
                  </a:cubicBezTo>
                  <a:cubicBezTo>
                    <a:pt x="3492" y="562803"/>
                    <a:pt x="11112" y="522163"/>
                    <a:pt x="23812" y="484063"/>
                  </a:cubicBezTo>
                  <a:cubicBezTo>
                    <a:pt x="35242" y="444693"/>
                    <a:pt x="53022" y="407863"/>
                    <a:pt x="73342" y="373573"/>
                  </a:cubicBezTo>
                  <a:cubicBezTo>
                    <a:pt x="93662" y="339283"/>
                    <a:pt x="120332" y="306263"/>
                    <a:pt x="148272" y="278323"/>
                  </a:cubicBezTo>
                  <a:cubicBezTo>
                    <a:pt x="176212" y="250383"/>
                    <a:pt x="209232" y="223713"/>
                    <a:pt x="243522" y="203393"/>
                  </a:cubicBezTo>
                  <a:cubicBezTo>
                    <a:pt x="277812" y="183073"/>
                    <a:pt x="315912" y="166563"/>
                    <a:pt x="354012" y="153863"/>
                  </a:cubicBezTo>
                  <a:cubicBezTo>
                    <a:pt x="392112" y="142433"/>
                    <a:pt x="473392" y="132273"/>
                    <a:pt x="473392" y="132273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16212502" y="9393555"/>
            <a:ext cx="812482" cy="812482"/>
            <a:chOff x="0" y="0"/>
            <a:chExt cx="1083310" cy="1083310"/>
          </a:xfrm>
        </p:grpSpPr>
        <p:sp>
          <p:nvSpPr>
            <p:cNvPr id="21" name="Freeform 21"/>
            <p:cNvSpPr/>
            <p:nvPr/>
          </p:nvSpPr>
          <p:spPr>
            <a:xfrm>
              <a:off x="49891" y="43434"/>
              <a:ext cx="967411" cy="989985"/>
            </a:xfrm>
            <a:custGeom>
              <a:avLst/>
              <a:gdLst/>
              <a:ahLst/>
              <a:cxnLst/>
              <a:rect l="l" t="t" r="r" b="b"/>
              <a:pathLst>
                <a:path w="967411" h="989985">
                  <a:moveTo>
                    <a:pt x="967379" y="347726"/>
                  </a:moveTo>
                  <a:cubicBezTo>
                    <a:pt x="968649" y="660146"/>
                    <a:pt x="931819" y="740156"/>
                    <a:pt x="884829" y="801116"/>
                  </a:cubicBezTo>
                  <a:cubicBezTo>
                    <a:pt x="837839" y="860806"/>
                    <a:pt x="767989" y="915416"/>
                    <a:pt x="698139" y="947166"/>
                  </a:cubicBezTo>
                  <a:cubicBezTo>
                    <a:pt x="628289" y="977646"/>
                    <a:pt x="541929" y="994156"/>
                    <a:pt x="464459" y="989076"/>
                  </a:cubicBezTo>
                  <a:cubicBezTo>
                    <a:pt x="388259" y="985266"/>
                    <a:pt x="304439" y="958596"/>
                    <a:pt x="238399" y="919226"/>
                  </a:cubicBezTo>
                  <a:cubicBezTo>
                    <a:pt x="173629" y="878586"/>
                    <a:pt x="111399" y="816356"/>
                    <a:pt x="70759" y="751586"/>
                  </a:cubicBezTo>
                  <a:cubicBezTo>
                    <a:pt x="31389" y="685546"/>
                    <a:pt x="4719" y="601726"/>
                    <a:pt x="909" y="524256"/>
                  </a:cubicBezTo>
                  <a:cubicBezTo>
                    <a:pt x="-4171" y="448056"/>
                    <a:pt x="12339" y="361696"/>
                    <a:pt x="42819" y="291846"/>
                  </a:cubicBezTo>
                  <a:cubicBezTo>
                    <a:pt x="74569" y="221996"/>
                    <a:pt x="129179" y="152146"/>
                    <a:pt x="190139" y="105156"/>
                  </a:cubicBezTo>
                  <a:cubicBezTo>
                    <a:pt x="249829" y="58166"/>
                    <a:pt x="329839" y="21336"/>
                    <a:pt x="406039" y="7366"/>
                  </a:cubicBezTo>
                  <a:cubicBezTo>
                    <a:pt x="480969" y="-6604"/>
                    <a:pt x="568599" y="-254"/>
                    <a:pt x="642259" y="22606"/>
                  </a:cubicBezTo>
                  <a:cubicBezTo>
                    <a:pt x="715919" y="45466"/>
                    <a:pt x="845459" y="144526"/>
                    <a:pt x="845459" y="144526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47159" y="1541404"/>
            <a:ext cx="11934164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Key Benefits of Our Approach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32872" y="3246987"/>
            <a:ext cx="7975844" cy="2260997"/>
            <a:chOff x="0" y="0"/>
            <a:chExt cx="10634459" cy="3014662"/>
          </a:xfrm>
        </p:grpSpPr>
        <p:sp>
          <p:nvSpPr>
            <p:cNvPr id="10" name="Freeform 10"/>
            <p:cNvSpPr/>
            <p:nvPr/>
          </p:nvSpPr>
          <p:spPr>
            <a:xfrm>
              <a:off x="19050" y="19050"/>
              <a:ext cx="10596372" cy="2976499"/>
            </a:xfrm>
            <a:custGeom>
              <a:avLst/>
              <a:gdLst/>
              <a:ahLst/>
              <a:cxnLst/>
              <a:rect l="l" t="t" r="r" b="b"/>
              <a:pathLst>
                <a:path w="10596372" h="2976499">
                  <a:moveTo>
                    <a:pt x="0" y="598424"/>
                  </a:moveTo>
                  <a:cubicBezTo>
                    <a:pt x="0" y="267970"/>
                    <a:pt x="270383" y="0"/>
                    <a:pt x="603885" y="0"/>
                  </a:cubicBezTo>
                  <a:lnTo>
                    <a:pt x="9992487" y="0"/>
                  </a:lnTo>
                  <a:cubicBezTo>
                    <a:pt x="10325989" y="0"/>
                    <a:pt x="10596372" y="267970"/>
                    <a:pt x="10596372" y="598424"/>
                  </a:cubicBezTo>
                  <a:lnTo>
                    <a:pt x="10596372" y="2378075"/>
                  </a:lnTo>
                  <a:cubicBezTo>
                    <a:pt x="10596372" y="2708529"/>
                    <a:pt x="10325989" y="2976499"/>
                    <a:pt x="9992487" y="2976499"/>
                  </a:cubicBezTo>
                  <a:lnTo>
                    <a:pt x="603885" y="2976499"/>
                  </a:lnTo>
                  <a:cubicBezTo>
                    <a:pt x="270383" y="2976499"/>
                    <a:pt x="0" y="2708529"/>
                    <a:pt x="0" y="2378075"/>
                  </a:cubicBezTo>
                  <a:close/>
                </a:path>
              </a:pathLst>
            </a:custGeom>
            <a:solidFill>
              <a:srgbClr val="00002E"/>
            </a:solidFill>
            <a:ln w="12700">
              <a:solidFill>
                <a:srgbClr val="000000"/>
              </a:solidFill>
            </a:ln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0634472" cy="3014599"/>
            </a:xfrm>
            <a:custGeom>
              <a:avLst/>
              <a:gdLst/>
              <a:ahLst/>
              <a:cxnLst/>
              <a:rect l="l" t="t" r="r" b="b"/>
              <a:pathLst>
                <a:path w="10634472" h="3014599">
                  <a:moveTo>
                    <a:pt x="0" y="617474"/>
                  </a:moveTo>
                  <a:cubicBezTo>
                    <a:pt x="0" y="276352"/>
                    <a:pt x="279019" y="0"/>
                    <a:pt x="622935" y="0"/>
                  </a:cubicBezTo>
                  <a:lnTo>
                    <a:pt x="10011537" y="0"/>
                  </a:lnTo>
                  <a:lnTo>
                    <a:pt x="10011537" y="19050"/>
                  </a:lnTo>
                  <a:lnTo>
                    <a:pt x="10011537" y="0"/>
                  </a:lnTo>
                  <a:cubicBezTo>
                    <a:pt x="10355453" y="0"/>
                    <a:pt x="10634472" y="276352"/>
                    <a:pt x="10634472" y="617474"/>
                  </a:cubicBezTo>
                  <a:lnTo>
                    <a:pt x="10615422" y="617474"/>
                  </a:lnTo>
                  <a:lnTo>
                    <a:pt x="10634472" y="617474"/>
                  </a:lnTo>
                  <a:lnTo>
                    <a:pt x="10634472" y="2397125"/>
                  </a:lnTo>
                  <a:lnTo>
                    <a:pt x="10615422" y="2397125"/>
                  </a:lnTo>
                  <a:lnTo>
                    <a:pt x="10634472" y="2397125"/>
                  </a:lnTo>
                  <a:cubicBezTo>
                    <a:pt x="10634472" y="2738374"/>
                    <a:pt x="10355453" y="3014599"/>
                    <a:pt x="10011537" y="3014599"/>
                  </a:cubicBezTo>
                  <a:lnTo>
                    <a:pt x="10011537" y="2995549"/>
                  </a:lnTo>
                  <a:lnTo>
                    <a:pt x="10011537" y="3014599"/>
                  </a:lnTo>
                  <a:lnTo>
                    <a:pt x="622935" y="3014599"/>
                  </a:lnTo>
                  <a:lnTo>
                    <a:pt x="622935" y="2995549"/>
                  </a:lnTo>
                  <a:lnTo>
                    <a:pt x="622935" y="3014599"/>
                  </a:lnTo>
                  <a:cubicBezTo>
                    <a:pt x="279019" y="3014726"/>
                    <a:pt x="0" y="2738374"/>
                    <a:pt x="0" y="2397125"/>
                  </a:cubicBezTo>
                  <a:lnTo>
                    <a:pt x="0" y="617474"/>
                  </a:lnTo>
                  <a:lnTo>
                    <a:pt x="19050" y="617474"/>
                  </a:lnTo>
                  <a:lnTo>
                    <a:pt x="0" y="617474"/>
                  </a:lnTo>
                  <a:moveTo>
                    <a:pt x="38100" y="617474"/>
                  </a:moveTo>
                  <a:lnTo>
                    <a:pt x="38100" y="2397125"/>
                  </a:lnTo>
                  <a:lnTo>
                    <a:pt x="19050" y="2397125"/>
                  </a:lnTo>
                  <a:lnTo>
                    <a:pt x="38100" y="2397125"/>
                  </a:lnTo>
                  <a:cubicBezTo>
                    <a:pt x="38100" y="2716911"/>
                    <a:pt x="299847" y="2976499"/>
                    <a:pt x="622935" y="2976499"/>
                  </a:cubicBezTo>
                  <a:lnTo>
                    <a:pt x="10011537" y="2976499"/>
                  </a:lnTo>
                  <a:cubicBezTo>
                    <a:pt x="10334752" y="2976499"/>
                    <a:pt x="10596372" y="2716911"/>
                    <a:pt x="10596372" y="2397125"/>
                  </a:cubicBezTo>
                  <a:lnTo>
                    <a:pt x="10596372" y="617474"/>
                  </a:lnTo>
                  <a:cubicBezTo>
                    <a:pt x="10596372" y="297688"/>
                    <a:pt x="10334625" y="38100"/>
                    <a:pt x="10011537" y="38100"/>
                  </a:cubicBezTo>
                  <a:lnTo>
                    <a:pt x="622935" y="38100"/>
                  </a:lnTo>
                  <a:lnTo>
                    <a:pt x="622935" y="19050"/>
                  </a:lnTo>
                  <a:lnTo>
                    <a:pt x="622935" y="38100"/>
                  </a:lnTo>
                  <a:cubicBezTo>
                    <a:pt x="299847" y="38100"/>
                    <a:pt x="38100" y="297688"/>
                    <a:pt x="38100" y="617474"/>
                  </a:cubicBez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1374877" y="3569941"/>
            <a:ext cx="5401056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Enhanced Conceptual Clarity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74877" y="4113162"/>
            <a:ext cx="7291835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Visualising 3D structures directly leads to a much clearer understanding than 2D diagrams.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279284" y="3246987"/>
            <a:ext cx="7975844" cy="2260997"/>
            <a:chOff x="0" y="0"/>
            <a:chExt cx="10634459" cy="3014662"/>
          </a:xfrm>
        </p:grpSpPr>
        <p:sp>
          <p:nvSpPr>
            <p:cNvPr id="15" name="Freeform 15"/>
            <p:cNvSpPr/>
            <p:nvPr/>
          </p:nvSpPr>
          <p:spPr>
            <a:xfrm>
              <a:off x="19050" y="19050"/>
              <a:ext cx="10596372" cy="2976499"/>
            </a:xfrm>
            <a:custGeom>
              <a:avLst/>
              <a:gdLst/>
              <a:ahLst/>
              <a:cxnLst/>
              <a:rect l="l" t="t" r="r" b="b"/>
              <a:pathLst>
                <a:path w="10596372" h="2976499">
                  <a:moveTo>
                    <a:pt x="0" y="598424"/>
                  </a:moveTo>
                  <a:cubicBezTo>
                    <a:pt x="0" y="267970"/>
                    <a:pt x="270383" y="0"/>
                    <a:pt x="603885" y="0"/>
                  </a:cubicBezTo>
                  <a:lnTo>
                    <a:pt x="9992487" y="0"/>
                  </a:lnTo>
                  <a:cubicBezTo>
                    <a:pt x="10325989" y="0"/>
                    <a:pt x="10596372" y="267970"/>
                    <a:pt x="10596372" y="598424"/>
                  </a:cubicBezTo>
                  <a:lnTo>
                    <a:pt x="10596372" y="2378075"/>
                  </a:lnTo>
                  <a:cubicBezTo>
                    <a:pt x="10596372" y="2708529"/>
                    <a:pt x="10325989" y="2976499"/>
                    <a:pt x="9992487" y="2976499"/>
                  </a:cubicBezTo>
                  <a:lnTo>
                    <a:pt x="603885" y="2976499"/>
                  </a:lnTo>
                  <a:cubicBezTo>
                    <a:pt x="270383" y="2976499"/>
                    <a:pt x="0" y="2708529"/>
                    <a:pt x="0" y="2378075"/>
                  </a:cubicBezTo>
                  <a:close/>
                </a:path>
              </a:pathLst>
            </a:custGeom>
            <a:solidFill>
              <a:srgbClr val="00002E"/>
            </a:solidFill>
            <a:ln w="12700">
              <a:solidFill>
                <a:srgbClr val="000000"/>
              </a:solidFill>
            </a:ln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0634472" cy="3014599"/>
            </a:xfrm>
            <a:custGeom>
              <a:avLst/>
              <a:gdLst/>
              <a:ahLst/>
              <a:cxnLst/>
              <a:rect l="l" t="t" r="r" b="b"/>
              <a:pathLst>
                <a:path w="10634472" h="3014599">
                  <a:moveTo>
                    <a:pt x="0" y="617474"/>
                  </a:moveTo>
                  <a:cubicBezTo>
                    <a:pt x="0" y="276352"/>
                    <a:pt x="279019" y="0"/>
                    <a:pt x="622935" y="0"/>
                  </a:cubicBezTo>
                  <a:lnTo>
                    <a:pt x="10011537" y="0"/>
                  </a:lnTo>
                  <a:lnTo>
                    <a:pt x="10011537" y="19050"/>
                  </a:lnTo>
                  <a:lnTo>
                    <a:pt x="10011537" y="0"/>
                  </a:lnTo>
                  <a:cubicBezTo>
                    <a:pt x="10355453" y="0"/>
                    <a:pt x="10634472" y="276352"/>
                    <a:pt x="10634472" y="617474"/>
                  </a:cubicBezTo>
                  <a:lnTo>
                    <a:pt x="10615422" y="617474"/>
                  </a:lnTo>
                  <a:lnTo>
                    <a:pt x="10634472" y="617474"/>
                  </a:lnTo>
                  <a:lnTo>
                    <a:pt x="10634472" y="2397125"/>
                  </a:lnTo>
                  <a:lnTo>
                    <a:pt x="10615422" y="2397125"/>
                  </a:lnTo>
                  <a:lnTo>
                    <a:pt x="10634472" y="2397125"/>
                  </a:lnTo>
                  <a:cubicBezTo>
                    <a:pt x="10634472" y="2738374"/>
                    <a:pt x="10355453" y="3014599"/>
                    <a:pt x="10011537" y="3014599"/>
                  </a:cubicBezTo>
                  <a:lnTo>
                    <a:pt x="10011537" y="2995549"/>
                  </a:lnTo>
                  <a:lnTo>
                    <a:pt x="10011537" y="3014599"/>
                  </a:lnTo>
                  <a:lnTo>
                    <a:pt x="622935" y="3014599"/>
                  </a:lnTo>
                  <a:lnTo>
                    <a:pt x="622935" y="2995549"/>
                  </a:lnTo>
                  <a:lnTo>
                    <a:pt x="622935" y="3014599"/>
                  </a:lnTo>
                  <a:cubicBezTo>
                    <a:pt x="279019" y="3014726"/>
                    <a:pt x="0" y="2738374"/>
                    <a:pt x="0" y="2397125"/>
                  </a:cubicBezTo>
                  <a:lnTo>
                    <a:pt x="0" y="617474"/>
                  </a:lnTo>
                  <a:lnTo>
                    <a:pt x="19050" y="617474"/>
                  </a:lnTo>
                  <a:lnTo>
                    <a:pt x="0" y="617474"/>
                  </a:lnTo>
                  <a:moveTo>
                    <a:pt x="38100" y="617474"/>
                  </a:moveTo>
                  <a:lnTo>
                    <a:pt x="38100" y="2397125"/>
                  </a:lnTo>
                  <a:lnTo>
                    <a:pt x="19050" y="2397125"/>
                  </a:lnTo>
                  <a:lnTo>
                    <a:pt x="38100" y="2397125"/>
                  </a:lnTo>
                  <a:cubicBezTo>
                    <a:pt x="38100" y="2716911"/>
                    <a:pt x="299847" y="2976499"/>
                    <a:pt x="622935" y="2976499"/>
                  </a:cubicBezTo>
                  <a:lnTo>
                    <a:pt x="10011537" y="2976499"/>
                  </a:lnTo>
                  <a:cubicBezTo>
                    <a:pt x="10334752" y="2976499"/>
                    <a:pt x="10596372" y="2716911"/>
                    <a:pt x="10596372" y="2397125"/>
                  </a:cubicBezTo>
                  <a:lnTo>
                    <a:pt x="10596372" y="617474"/>
                  </a:lnTo>
                  <a:cubicBezTo>
                    <a:pt x="10596372" y="297688"/>
                    <a:pt x="10334625" y="38100"/>
                    <a:pt x="10011537" y="38100"/>
                  </a:cubicBezTo>
                  <a:lnTo>
                    <a:pt x="622935" y="38100"/>
                  </a:lnTo>
                  <a:lnTo>
                    <a:pt x="622935" y="19050"/>
                  </a:lnTo>
                  <a:lnTo>
                    <a:pt x="622935" y="38100"/>
                  </a:lnTo>
                  <a:cubicBezTo>
                    <a:pt x="299847" y="38100"/>
                    <a:pt x="38100" y="297688"/>
                    <a:pt x="38100" y="617474"/>
                  </a:cubicBezTo>
                  <a:close/>
                </a:path>
              </a:pathLst>
            </a:custGeom>
            <a:solidFill>
              <a:srgbClr val="D742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7" name="TextBox 17"/>
          <p:cNvSpPr txBox="1"/>
          <p:nvPr/>
        </p:nvSpPr>
        <p:spPr>
          <a:xfrm>
            <a:off x="9621288" y="3569941"/>
            <a:ext cx="4675219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Increased Engagement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21288" y="4113162"/>
            <a:ext cx="7291835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Interactive and immersive experiences captivate students and foster a deeper interest in anatomy.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32872" y="5778551"/>
            <a:ext cx="7975844" cy="2739781"/>
            <a:chOff x="0" y="0"/>
            <a:chExt cx="10634459" cy="3653041"/>
          </a:xfrm>
        </p:grpSpPr>
        <p:sp>
          <p:nvSpPr>
            <p:cNvPr id="20" name="Freeform 20"/>
            <p:cNvSpPr/>
            <p:nvPr/>
          </p:nvSpPr>
          <p:spPr>
            <a:xfrm>
              <a:off x="19050" y="19050"/>
              <a:ext cx="10596372" cy="3614928"/>
            </a:xfrm>
            <a:custGeom>
              <a:avLst/>
              <a:gdLst/>
              <a:ahLst/>
              <a:cxnLst/>
              <a:rect l="l" t="t" r="r" b="b"/>
              <a:pathLst>
                <a:path w="10596372" h="3614928">
                  <a:moveTo>
                    <a:pt x="0" y="598424"/>
                  </a:moveTo>
                  <a:cubicBezTo>
                    <a:pt x="0" y="267970"/>
                    <a:pt x="269748" y="0"/>
                    <a:pt x="602615" y="0"/>
                  </a:cubicBezTo>
                  <a:lnTo>
                    <a:pt x="9993757" y="0"/>
                  </a:lnTo>
                  <a:cubicBezTo>
                    <a:pt x="10326497" y="0"/>
                    <a:pt x="10596372" y="267970"/>
                    <a:pt x="10596372" y="598424"/>
                  </a:cubicBezTo>
                  <a:lnTo>
                    <a:pt x="10596372" y="3016504"/>
                  </a:lnTo>
                  <a:cubicBezTo>
                    <a:pt x="10596372" y="3346958"/>
                    <a:pt x="10326624" y="3614928"/>
                    <a:pt x="9993757" y="3614928"/>
                  </a:cubicBezTo>
                  <a:lnTo>
                    <a:pt x="602615" y="3614928"/>
                  </a:lnTo>
                  <a:cubicBezTo>
                    <a:pt x="269875" y="3614928"/>
                    <a:pt x="0" y="3346958"/>
                    <a:pt x="0" y="3016504"/>
                  </a:cubicBezTo>
                  <a:close/>
                </a:path>
              </a:pathLst>
            </a:custGeom>
            <a:solidFill>
              <a:srgbClr val="00002E"/>
            </a:solidFill>
            <a:ln w="12700">
              <a:solidFill>
                <a:srgbClr val="000000"/>
              </a:solidFill>
            </a:ln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0634472" cy="3653028"/>
            </a:xfrm>
            <a:custGeom>
              <a:avLst/>
              <a:gdLst/>
              <a:ahLst/>
              <a:cxnLst/>
              <a:rect l="l" t="t" r="r" b="b"/>
              <a:pathLst>
                <a:path w="10634472" h="3653028">
                  <a:moveTo>
                    <a:pt x="0" y="617474"/>
                  </a:moveTo>
                  <a:cubicBezTo>
                    <a:pt x="0" y="276352"/>
                    <a:pt x="278384" y="0"/>
                    <a:pt x="621665" y="0"/>
                  </a:cubicBezTo>
                  <a:lnTo>
                    <a:pt x="10012807" y="0"/>
                  </a:lnTo>
                  <a:lnTo>
                    <a:pt x="10012807" y="19050"/>
                  </a:lnTo>
                  <a:lnTo>
                    <a:pt x="10012807" y="0"/>
                  </a:lnTo>
                  <a:cubicBezTo>
                    <a:pt x="10355961" y="0"/>
                    <a:pt x="10634472" y="276352"/>
                    <a:pt x="10634472" y="617474"/>
                  </a:cubicBezTo>
                  <a:lnTo>
                    <a:pt x="10615422" y="617474"/>
                  </a:lnTo>
                  <a:lnTo>
                    <a:pt x="10634472" y="617474"/>
                  </a:lnTo>
                  <a:lnTo>
                    <a:pt x="10634472" y="3035554"/>
                  </a:lnTo>
                  <a:lnTo>
                    <a:pt x="10615422" y="3035554"/>
                  </a:lnTo>
                  <a:lnTo>
                    <a:pt x="10634472" y="3035554"/>
                  </a:lnTo>
                  <a:cubicBezTo>
                    <a:pt x="10634472" y="3376676"/>
                    <a:pt x="10356088" y="3653028"/>
                    <a:pt x="10012807" y="3653028"/>
                  </a:cubicBezTo>
                  <a:lnTo>
                    <a:pt x="10012807" y="3633978"/>
                  </a:lnTo>
                  <a:lnTo>
                    <a:pt x="10012807" y="3653028"/>
                  </a:lnTo>
                  <a:lnTo>
                    <a:pt x="621665" y="3653028"/>
                  </a:lnTo>
                  <a:lnTo>
                    <a:pt x="621665" y="3633978"/>
                  </a:lnTo>
                  <a:lnTo>
                    <a:pt x="621665" y="3653028"/>
                  </a:lnTo>
                  <a:cubicBezTo>
                    <a:pt x="278384" y="3653028"/>
                    <a:pt x="0" y="3376676"/>
                    <a:pt x="0" y="3035554"/>
                  </a:cubicBezTo>
                  <a:lnTo>
                    <a:pt x="0" y="617474"/>
                  </a:lnTo>
                  <a:lnTo>
                    <a:pt x="19050" y="617474"/>
                  </a:lnTo>
                  <a:lnTo>
                    <a:pt x="0" y="617474"/>
                  </a:lnTo>
                  <a:moveTo>
                    <a:pt x="38100" y="617474"/>
                  </a:moveTo>
                  <a:lnTo>
                    <a:pt x="38100" y="3035554"/>
                  </a:lnTo>
                  <a:lnTo>
                    <a:pt x="19050" y="3035554"/>
                  </a:lnTo>
                  <a:lnTo>
                    <a:pt x="38100" y="3035554"/>
                  </a:lnTo>
                  <a:cubicBezTo>
                    <a:pt x="38100" y="3355467"/>
                    <a:pt x="299212" y="3614928"/>
                    <a:pt x="621665" y="3614928"/>
                  </a:cubicBezTo>
                  <a:lnTo>
                    <a:pt x="10012807" y="3614928"/>
                  </a:lnTo>
                  <a:cubicBezTo>
                    <a:pt x="10335260" y="3614928"/>
                    <a:pt x="10596372" y="3355340"/>
                    <a:pt x="10596372" y="3035554"/>
                  </a:cubicBezTo>
                  <a:lnTo>
                    <a:pt x="10596372" y="617474"/>
                  </a:lnTo>
                  <a:cubicBezTo>
                    <a:pt x="10596372" y="297688"/>
                    <a:pt x="10335260" y="38100"/>
                    <a:pt x="10012807" y="38100"/>
                  </a:cubicBezTo>
                  <a:lnTo>
                    <a:pt x="621665" y="38100"/>
                  </a:lnTo>
                  <a:lnTo>
                    <a:pt x="621665" y="19050"/>
                  </a:lnTo>
                  <a:lnTo>
                    <a:pt x="621665" y="38100"/>
                  </a:lnTo>
                  <a:cubicBezTo>
                    <a:pt x="299212" y="38100"/>
                    <a:pt x="38100" y="297688"/>
                    <a:pt x="38100" y="617474"/>
                  </a:cubicBezTo>
                  <a:close/>
                </a:path>
              </a:pathLst>
            </a:custGeom>
            <a:solidFill>
              <a:srgbClr val="DD78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2" name="TextBox 22"/>
          <p:cNvSpPr txBox="1"/>
          <p:nvPr/>
        </p:nvSpPr>
        <p:spPr>
          <a:xfrm>
            <a:off x="1374877" y="6101505"/>
            <a:ext cx="4445127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Self-Paced Learning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74877" y="6644726"/>
            <a:ext cx="7291835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Students can explore at their own pace, revisiting complex areas as needed without external pressure.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279284" y="5778551"/>
            <a:ext cx="7975844" cy="2739781"/>
            <a:chOff x="0" y="0"/>
            <a:chExt cx="10634459" cy="3653041"/>
          </a:xfrm>
        </p:grpSpPr>
        <p:sp>
          <p:nvSpPr>
            <p:cNvPr id="25" name="Freeform 25"/>
            <p:cNvSpPr/>
            <p:nvPr/>
          </p:nvSpPr>
          <p:spPr>
            <a:xfrm>
              <a:off x="19050" y="19050"/>
              <a:ext cx="10596372" cy="3614928"/>
            </a:xfrm>
            <a:custGeom>
              <a:avLst/>
              <a:gdLst/>
              <a:ahLst/>
              <a:cxnLst/>
              <a:rect l="l" t="t" r="r" b="b"/>
              <a:pathLst>
                <a:path w="10596372" h="3614928">
                  <a:moveTo>
                    <a:pt x="0" y="598424"/>
                  </a:moveTo>
                  <a:cubicBezTo>
                    <a:pt x="0" y="267970"/>
                    <a:pt x="269748" y="0"/>
                    <a:pt x="602615" y="0"/>
                  </a:cubicBezTo>
                  <a:lnTo>
                    <a:pt x="9993757" y="0"/>
                  </a:lnTo>
                  <a:cubicBezTo>
                    <a:pt x="10326497" y="0"/>
                    <a:pt x="10596372" y="267970"/>
                    <a:pt x="10596372" y="598424"/>
                  </a:cubicBezTo>
                  <a:lnTo>
                    <a:pt x="10596372" y="3016504"/>
                  </a:lnTo>
                  <a:cubicBezTo>
                    <a:pt x="10596372" y="3346958"/>
                    <a:pt x="10326624" y="3614928"/>
                    <a:pt x="9993757" y="3614928"/>
                  </a:cubicBezTo>
                  <a:lnTo>
                    <a:pt x="602615" y="3614928"/>
                  </a:lnTo>
                  <a:cubicBezTo>
                    <a:pt x="269875" y="3614928"/>
                    <a:pt x="0" y="3346958"/>
                    <a:pt x="0" y="3016504"/>
                  </a:cubicBezTo>
                  <a:close/>
                </a:path>
              </a:pathLst>
            </a:custGeom>
            <a:solidFill>
              <a:srgbClr val="00002E"/>
            </a:solidFill>
            <a:ln w="12700">
              <a:solidFill>
                <a:srgbClr val="000000"/>
              </a:solidFill>
            </a:ln>
          </p:spPr>
        </p:sp>
        <p:sp>
          <p:nvSpPr>
            <p:cNvPr id="26" name="Freeform 26"/>
            <p:cNvSpPr/>
            <p:nvPr/>
          </p:nvSpPr>
          <p:spPr>
            <a:xfrm>
              <a:off x="0" y="0"/>
              <a:ext cx="10634472" cy="3653028"/>
            </a:xfrm>
            <a:custGeom>
              <a:avLst/>
              <a:gdLst/>
              <a:ahLst/>
              <a:cxnLst/>
              <a:rect l="l" t="t" r="r" b="b"/>
              <a:pathLst>
                <a:path w="10634472" h="3653028">
                  <a:moveTo>
                    <a:pt x="0" y="617474"/>
                  </a:moveTo>
                  <a:cubicBezTo>
                    <a:pt x="0" y="276352"/>
                    <a:pt x="278384" y="0"/>
                    <a:pt x="621665" y="0"/>
                  </a:cubicBezTo>
                  <a:lnTo>
                    <a:pt x="10012807" y="0"/>
                  </a:lnTo>
                  <a:lnTo>
                    <a:pt x="10012807" y="19050"/>
                  </a:lnTo>
                  <a:lnTo>
                    <a:pt x="10012807" y="0"/>
                  </a:lnTo>
                  <a:cubicBezTo>
                    <a:pt x="10355961" y="0"/>
                    <a:pt x="10634472" y="276352"/>
                    <a:pt x="10634472" y="617474"/>
                  </a:cubicBezTo>
                  <a:lnTo>
                    <a:pt x="10615422" y="617474"/>
                  </a:lnTo>
                  <a:lnTo>
                    <a:pt x="10634472" y="617474"/>
                  </a:lnTo>
                  <a:lnTo>
                    <a:pt x="10634472" y="3035554"/>
                  </a:lnTo>
                  <a:lnTo>
                    <a:pt x="10615422" y="3035554"/>
                  </a:lnTo>
                  <a:lnTo>
                    <a:pt x="10634472" y="3035554"/>
                  </a:lnTo>
                  <a:cubicBezTo>
                    <a:pt x="10634472" y="3376676"/>
                    <a:pt x="10356088" y="3653028"/>
                    <a:pt x="10012807" y="3653028"/>
                  </a:cubicBezTo>
                  <a:lnTo>
                    <a:pt x="10012807" y="3633978"/>
                  </a:lnTo>
                  <a:lnTo>
                    <a:pt x="10012807" y="3653028"/>
                  </a:lnTo>
                  <a:lnTo>
                    <a:pt x="621665" y="3653028"/>
                  </a:lnTo>
                  <a:lnTo>
                    <a:pt x="621665" y="3633978"/>
                  </a:lnTo>
                  <a:lnTo>
                    <a:pt x="621665" y="3653028"/>
                  </a:lnTo>
                  <a:cubicBezTo>
                    <a:pt x="278384" y="3653028"/>
                    <a:pt x="0" y="3376676"/>
                    <a:pt x="0" y="3035554"/>
                  </a:cubicBezTo>
                  <a:lnTo>
                    <a:pt x="0" y="617474"/>
                  </a:lnTo>
                  <a:lnTo>
                    <a:pt x="19050" y="617474"/>
                  </a:lnTo>
                  <a:lnTo>
                    <a:pt x="0" y="617474"/>
                  </a:lnTo>
                  <a:moveTo>
                    <a:pt x="38100" y="617474"/>
                  </a:moveTo>
                  <a:lnTo>
                    <a:pt x="38100" y="3035554"/>
                  </a:lnTo>
                  <a:lnTo>
                    <a:pt x="19050" y="3035554"/>
                  </a:lnTo>
                  <a:lnTo>
                    <a:pt x="38100" y="3035554"/>
                  </a:lnTo>
                  <a:cubicBezTo>
                    <a:pt x="38100" y="3355467"/>
                    <a:pt x="299212" y="3614928"/>
                    <a:pt x="621665" y="3614928"/>
                  </a:cubicBezTo>
                  <a:lnTo>
                    <a:pt x="10012807" y="3614928"/>
                  </a:lnTo>
                  <a:cubicBezTo>
                    <a:pt x="10335260" y="3614928"/>
                    <a:pt x="10596372" y="3355340"/>
                    <a:pt x="10596372" y="3035554"/>
                  </a:cubicBezTo>
                  <a:lnTo>
                    <a:pt x="10596372" y="617474"/>
                  </a:lnTo>
                  <a:cubicBezTo>
                    <a:pt x="10596372" y="297688"/>
                    <a:pt x="10335260" y="38100"/>
                    <a:pt x="10012807" y="38100"/>
                  </a:cubicBezTo>
                  <a:lnTo>
                    <a:pt x="621665" y="38100"/>
                  </a:lnTo>
                  <a:lnTo>
                    <a:pt x="621665" y="19050"/>
                  </a:lnTo>
                  <a:lnTo>
                    <a:pt x="621665" y="38100"/>
                  </a:lnTo>
                  <a:cubicBezTo>
                    <a:pt x="299212" y="38100"/>
                    <a:pt x="38100" y="297688"/>
                    <a:pt x="38100" y="617474"/>
                  </a:cubicBezTo>
                  <a:close/>
                </a:path>
              </a:pathLst>
            </a:custGeom>
            <a:solidFill>
              <a:srgbClr val="48A8E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7" name="TextBox 27"/>
          <p:cNvSpPr txBox="1"/>
          <p:nvPr/>
        </p:nvSpPr>
        <p:spPr>
          <a:xfrm>
            <a:off x="9621288" y="6101505"/>
            <a:ext cx="5196720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More Effective Education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621288" y="6644726"/>
            <a:ext cx="7291835" cy="1531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The combination of these benefits results in a significantly more impactful and memorable learning process.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15591473" y="9236393"/>
            <a:ext cx="2716530" cy="989648"/>
            <a:chOff x="0" y="0"/>
            <a:chExt cx="3622040" cy="1319530"/>
          </a:xfrm>
        </p:grpSpPr>
        <p:sp>
          <p:nvSpPr>
            <p:cNvPr id="30" name="Freeform 30"/>
            <p:cNvSpPr/>
            <p:nvPr/>
          </p:nvSpPr>
          <p:spPr>
            <a:xfrm>
              <a:off x="49847" y="39757"/>
              <a:ext cx="3521203" cy="1227799"/>
            </a:xfrm>
            <a:custGeom>
              <a:avLst/>
              <a:gdLst/>
              <a:ahLst/>
              <a:cxnLst/>
              <a:rect l="l" t="t" r="r" b="b"/>
              <a:pathLst>
                <a:path w="3521203" h="1227799">
                  <a:moveTo>
                    <a:pt x="649923" y="94863"/>
                  </a:moveTo>
                  <a:cubicBezTo>
                    <a:pt x="916623" y="144393"/>
                    <a:pt x="1163003" y="69463"/>
                    <a:pt x="1343343" y="50413"/>
                  </a:cubicBezTo>
                  <a:cubicBezTo>
                    <a:pt x="1516063" y="31363"/>
                    <a:pt x="1686243" y="26283"/>
                    <a:pt x="1856423" y="19933"/>
                  </a:cubicBezTo>
                  <a:cubicBezTo>
                    <a:pt x="2025333" y="13583"/>
                    <a:pt x="2194243" y="-15627"/>
                    <a:pt x="2359343" y="11043"/>
                  </a:cubicBezTo>
                  <a:cubicBezTo>
                    <a:pt x="2529523" y="37713"/>
                    <a:pt x="2754313" y="195193"/>
                    <a:pt x="2859723" y="182493"/>
                  </a:cubicBezTo>
                  <a:cubicBezTo>
                    <a:pt x="2911793" y="177413"/>
                    <a:pt x="2927033" y="122803"/>
                    <a:pt x="2970213" y="115183"/>
                  </a:cubicBezTo>
                  <a:cubicBezTo>
                    <a:pt x="3021013" y="105023"/>
                    <a:pt x="3090863" y="126613"/>
                    <a:pt x="3146743" y="145663"/>
                  </a:cubicBezTo>
                  <a:cubicBezTo>
                    <a:pt x="3202623" y="164713"/>
                    <a:pt x="3258503" y="195193"/>
                    <a:pt x="3305493" y="232023"/>
                  </a:cubicBezTo>
                  <a:cubicBezTo>
                    <a:pt x="3352483" y="267583"/>
                    <a:pt x="3395663" y="314573"/>
                    <a:pt x="3427413" y="362833"/>
                  </a:cubicBezTo>
                  <a:cubicBezTo>
                    <a:pt x="3460433" y="412363"/>
                    <a:pt x="3487103" y="469513"/>
                    <a:pt x="3502343" y="527933"/>
                  </a:cubicBezTo>
                  <a:cubicBezTo>
                    <a:pt x="3517583" y="585083"/>
                    <a:pt x="3523933" y="647313"/>
                    <a:pt x="3520123" y="707003"/>
                  </a:cubicBezTo>
                  <a:cubicBezTo>
                    <a:pt x="3516313" y="765423"/>
                    <a:pt x="3502343" y="826383"/>
                    <a:pt x="3479483" y="882263"/>
                  </a:cubicBezTo>
                  <a:cubicBezTo>
                    <a:pt x="3456623" y="936873"/>
                    <a:pt x="3423603" y="990213"/>
                    <a:pt x="3385503" y="1034663"/>
                  </a:cubicBezTo>
                  <a:cubicBezTo>
                    <a:pt x="3346133" y="1080383"/>
                    <a:pt x="3297873" y="1119753"/>
                    <a:pt x="3247073" y="1150233"/>
                  </a:cubicBezTo>
                  <a:cubicBezTo>
                    <a:pt x="3196273" y="1180713"/>
                    <a:pt x="3136583" y="1203573"/>
                    <a:pt x="3079433" y="1215003"/>
                  </a:cubicBezTo>
                  <a:cubicBezTo>
                    <a:pt x="3021013" y="1227703"/>
                    <a:pt x="2957513" y="1230243"/>
                    <a:pt x="2899093" y="1223893"/>
                  </a:cubicBezTo>
                  <a:cubicBezTo>
                    <a:pt x="2840673" y="1216273"/>
                    <a:pt x="2779713" y="1198493"/>
                    <a:pt x="2726373" y="1173093"/>
                  </a:cubicBezTo>
                  <a:cubicBezTo>
                    <a:pt x="2673033" y="1147693"/>
                    <a:pt x="2620963" y="1112133"/>
                    <a:pt x="2577783" y="1071493"/>
                  </a:cubicBezTo>
                  <a:cubicBezTo>
                    <a:pt x="2535873" y="1029583"/>
                    <a:pt x="2497773" y="978783"/>
                    <a:pt x="2471103" y="926713"/>
                  </a:cubicBezTo>
                  <a:cubicBezTo>
                    <a:pt x="2443163" y="874643"/>
                    <a:pt x="2424113" y="813683"/>
                    <a:pt x="2415223" y="755263"/>
                  </a:cubicBezTo>
                  <a:cubicBezTo>
                    <a:pt x="2406333" y="696843"/>
                    <a:pt x="2406333" y="634613"/>
                    <a:pt x="2416493" y="576193"/>
                  </a:cubicBezTo>
                  <a:cubicBezTo>
                    <a:pt x="2426653" y="517773"/>
                    <a:pt x="2446973" y="458083"/>
                    <a:pt x="2476183" y="406013"/>
                  </a:cubicBezTo>
                  <a:cubicBezTo>
                    <a:pt x="2504123" y="353943"/>
                    <a:pt x="2542223" y="304413"/>
                    <a:pt x="2585403" y="263773"/>
                  </a:cubicBezTo>
                  <a:cubicBezTo>
                    <a:pt x="2629853" y="223133"/>
                    <a:pt x="2681923" y="188843"/>
                    <a:pt x="2736533" y="163443"/>
                  </a:cubicBezTo>
                  <a:cubicBezTo>
                    <a:pt x="2789873" y="139313"/>
                    <a:pt x="2850833" y="122803"/>
                    <a:pt x="2909253" y="117723"/>
                  </a:cubicBezTo>
                  <a:cubicBezTo>
                    <a:pt x="2968943" y="111373"/>
                    <a:pt x="3031173" y="115183"/>
                    <a:pt x="3089593" y="129153"/>
                  </a:cubicBezTo>
                  <a:cubicBezTo>
                    <a:pt x="3146743" y="141853"/>
                    <a:pt x="3205163" y="165983"/>
                    <a:pt x="3255963" y="197733"/>
                  </a:cubicBezTo>
                  <a:cubicBezTo>
                    <a:pt x="3306763" y="228213"/>
                    <a:pt x="3353753" y="270123"/>
                    <a:pt x="3391853" y="314573"/>
                  </a:cubicBezTo>
                  <a:cubicBezTo>
                    <a:pt x="3429953" y="360293"/>
                    <a:pt x="3461703" y="414903"/>
                    <a:pt x="3483293" y="470783"/>
                  </a:cubicBezTo>
                  <a:cubicBezTo>
                    <a:pt x="3504883" y="525393"/>
                    <a:pt x="3517583" y="587623"/>
                    <a:pt x="3520123" y="646043"/>
                  </a:cubicBezTo>
                  <a:cubicBezTo>
                    <a:pt x="3522663" y="705733"/>
                    <a:pt x="3515043" y="767963"/>
                    <a:pt x="3498533" y="825113"/>
                  </a:cubicBezTo>
                  <a:cubicBezTo>
                    <a:pt x="3482023" y="882263"/>
                    <a:pt x="3455353" y="939413"/>
                    <a:pt x="3422333" y="987673"/>
                  </a:cubicBezTo>
                  <a:cubicBezTo>
                    <a:pt x="3388043" y="1035933"/>
                    <a:pt x="3344863" y="1081653"/>
                    <a:pt x="3296603" y="1117213"/>
                  </a:cubicBezTo>
                  <a:cubicBezTo>
                    <a:pt x="3249613" y="1152773"/>
                    <a:pt x="3193733" y="1181983"/>
                    <a:pt x="3136583" y="1199763"/>
                  </a:cubicBezTo>
                  <a:cubicBezTo>
                    <a:pt x="3080703" y="1217543"/>
                    <a:pt x="3028633" y="1228973"/>
                    <a:pt x="2958783" y="1227703"/>
                  </a:cubicBezTo>
                  <a:cubicBezTo>
                    <a:pt x="2855913" y="1223893"/>
                    <a:pt x="2718753" y="1164203"/>
                    <a:pt x="2581593" y="1142613"/>
                  </a:cubicBezTo>
                  <a:cubicBezTo>
                    <a:pt x="2419033" y="1118483"/>
                    <a:pt x="2215833" y="1132453"/>
                    <a:pt x="2043113" y="1095623"/>
                  </a:cubicBezTo>
                  <a:cubicBezTo>
                    <a:pt x="1875473" y="1061333"/>
                    <a:pt x="1724343" y="927983"/>
                    <a:pt x="1557973" y="934333"/>
                  </a:cubicBezTo>
                  <a:cubicBezTo>
                    <a:pt x="1377633" y="940683"/>
                    <a:pt x="1187133" y="1141343"/>
                    <a:pt x="1002983" y="1165473"/>
                  </a:cubicBezTo>
                  <a:cubicBezTo>
                    <a:pt x="832803" y="1188333"/>
                    <a:pt x="633413" y="1134993"/>
                    <a:pt x="494983" y="1099433"/>
                  </a:cubicBezTo>
                  <a:cubicBezTo>
                    <a:pt x="394653" y="1074033"/>
                    <a:pt x="304483" y="1037203"/>
                    <a:pt x="242253" y="1002913"/>
                  </a:cubicBezTo>
                  <a:cubicBezTo>
                    <a:pt x="200343" y="978783"/>
                    <a:pt x="174943" y="955923"/>
                    <a:pt x="147003" y="927983"/>
                  </a:cubicBezTo>
                  <a:cubicBezTo>
                    <a:pt x="119063" y="900043"/>
                    <a:pt x="93663" y="867023"/>
                    <a:pt x="72073" y="832733"/>
                  </a:cubicBezTo>
                  <a:cubicBezTo>
                    <a:pt x="51753" y="798443"/>
                    <a:pt x="35243" y="761613"/>
                    <a:pt x="22543" y="723513"/>
                  </a:cubicBezTo>
                  <a:cubicBezTo>
                    <a:pt x="11113" y="685413"/>
                    <a:pt x="3493" y="644773"/>
                    <a:pt x="953" y="604133"/>
                  </a:cubicBezTo>
                  <a:cubicBezTo>
                    <a:pt x="-1587" y="564763"/>
                    <a:pt x="953" y="522853"/>
                    <a:pt x="8573" y="483483"/>
                  </a:cubicBezTo>
                  <a:cubicBezTo>
                    <a:pt x="14923" y="444113"/>
                    <a:pt x="27623" y="404743"/>
                    <a:pt x="44133" y="367913"/>
                  </a:cubicBezTo>
                  <a:cubicBezTo>
                    <a:pt x="60643" y="332353"/>
                    <a:pt x="82233" y="296793"/>
                    <a:pt x="106363" y="265043"/>
                  </a:cubicBezTo>
                  <a:cubicBezTo>
                    <a:pt x="130493" y="233293"/>
                    <a:pt x="159703" y="204083"/>
                    <a:pt x="191453" y="179953"/>
                  </a:cubicBezTo>
                  <a:cubicBezTo>
                    <a:pt x="223203" y="154553"/>
                    <a:pt x="258763" y="132963"/>
                    <a:pt x="294323" y="116453"/>
                  </a:cubicBezTo>
                  <a:cubicBezTo>
                    <a:pt x="331153" y="101213"/>
                    <a:pt x="370523" y="88513"/>
                    <a:pt x="409893" y="80893"/>
                  </a:cubicBezTo>
                  <a:cubicBezTo>
                    <a:pt x="449263" y="73273"/>
                    <a:pt x="491173" y="70733"/>
                    <a:pt x="530543" y="73273"/>
                  </a:cubicBezTo>
                  <a:cubicBezTo>
                    <a:pt x="569913" y="75813"/>
                    <a:pt x="649923" y="94863"/>
                    <a:pt x="649923" y="94863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1" name="Group 31"/>
          <p:cNvGrpSpPr/>
          <p:nvPr/>
        </p:nvGrpSpPr>
        <p:grpSpPr>
          <a:xfrm>
            <a:off x="15935325" y="9204007"/>
            <a:ext cx="2203133" cy="1061085"/>
            <a:chOff x="0" y="0"/>
            <a:chExt cx="2937510" cy="1414780"/>
          </a:xfrm>
        </p:grpSpPr>
        <p:sp>
          <p:nvSpPr>
            <p:cNvPr id="32" name="Freeform 32"/>
            <p:cNvSpPr/>
            <p:nvPr/>
          </p:nvSpPr>
          <p:spPr>
            <a:xfrm>
              <a:off x="50800" y="46838"/>
              <a:ext cx="2836151" cy="1317312"/>
            </a:xfrm>
            <a:custGeom>
              <a:avLst/>
              <a:gdLst/>
              <a:ahLst/>
              <a:cxnLst/>
              <a:rect l="l" t="t" r="r" b="b"/>
              <a:pathLst>
                <a:path w="2836151" h="1317312">
                  <a:moveTo>
                    <a:pt x="0" y="581812"/>
                  </a:moveTo>
                  <a:cubicBezTo>
                    <a:pt x="62230" y="341782"/>
                    <a:pt x="106680" y="271932"/>
                    <a:pt x="134620" y="237642"/>
                  </a:cubicBezTo>
                  <a:cubicBezTo>
                    <a:pt x="151130" y="218592"/>
                    <a:pt x="176530" y="208432"/>
                    <a:pt x="179070" y="199542"/>
                  </a:cubicBezTo>
                  <a:cubicBezTo>
                    <a:pt x="180340" y="197002"/>
                    <a:pt x="176530" y="195732"/>
                    <a:pt x="177800" y="193192"/>
                  </a:cubicBezTo>
                  <a:cubicBezTo>
                    <a:pt x="180340" y="184302"/>
                    <a:pt x="212090" y="170332"/>
                    <a:pt x="228600" y="157632"/>
                  </a:cubicBezTo>
                  <a:cubicBezTo>
                    <a:pt x="245110" y="144932"/>
                    <a:pt x="261620" y="124612"/>
                    <a:pt x="276860" y="115722"/>
                  </a:cubicBezTo>
                  <a:cubicBezTo>
                    <a:pt x="287020" y="110642"/>
                    <a:pt x="295910" y="109372"/>
                    <a:pt x="306070" y="104292"/>
                  </a:cubicBezTo>
                  <a:cubicBezTo>
                    <a:pt x="314960" y="99212"/>
                    <a:pt x="320040" y="91592"/>
                    <a:pt x="331470" y="86512"/>
                  </a:cubicBezTo>
                  <a:cubicBezTo>
                    <a:pt x="346710" y="78892"/>
                    <a:pt x="372110" y="76352"/>
                    <a:pt x="391160" y="70002"/>
                  </a:cubicBezTo>
                  <a:cubicBezTo>
                    <a:pt x="411480" y="62382"/>
                    <a:pt x="433070" y="49682"/>
                    <a:pt x="449580" y="45872"/>
                  </a:cubicBezTo>
                  <a:cubicBezTo>
                    <a:pt x="461010" y="43332"/>
                    <a:pt x="471170" y="45872"/>
                    <a:pt x="481330" y="44602"/>
                  </a:cubicBezTo>
                  <a:cubicBezTo>
                    <a:pt x="491490" y="42062"/>
                    <a:pt x="499110" y="36982"/>
                    <a:pt x="511810" y="35712"/>
                  </a:cubicBezTo>
                  <a:cubicBezTo>
                    <a:pt x="528320" y="33172"/>
                    <a:pt x="553720" y="38252"/>
                    <a:pt x="574040" y="38252"/>
                  </a:cubicBezTo>
                  <a:cubicBezTo>
                    <a:pt x="594360" y="38252"/>
                    <a:pt x="619760" y="33172"/>
                    <a:pt x="636270" y="34442"/>
                  </a:cubicBezTo>
                  <a:cubicBezTo>
                    <a:pt x="648970" y="35712"/>
                    <a:pt x="656590" y="42062"/>
                    <a:pt x="666750" y="43332"/>
                  </a:cubicBezTo>
                  <a:cubicBezTo>
                    <a:pt x="676910" y="44602"/>
                    <a:pt x="685800" y="42062"/>
                    <a:pt x="698500" y="44602"/>
                  </a:cubicBezTo>
                  <a:cubicBezTo>
                    <a:pt x="715010" y="48412"/>
                    <a:pt x="740410" y="62382"/>
                    <a:pt x="756920" y="67462"/>
                  </a:cubicBezTo>
                  <a:cubicBezTo>
                    <a:pt x="768350" y="71272"/>
                    <a:pt x="770890" y="75082"/>
                    <a:pt x="787400" y="76352"/>
                  </a:cubicBezTo>
                  <a:cubicBezTo>
                    <a:pt x="847090" y="78892"/>
                    <a:pt x="1055370" y="12852"/>
                    <a:pt x="1200150" y="3962"/>
                  </a:cubicBezTo>
                  <a:cubicBezTo>
                    <a:pt x="1358900" y="-4928"/>
                    <a:pt x="1536700" y="152"/>
                    <a:pt x="1704340" y="29362"/>
                  </a:cubicBezTo>
                  <a:cubicBezTo>
                    <a:pt x="1877060" y="61112"/>
                    <a:pt x="2096770" y="166522"/>
                    <a:pt x="2218690" y="190652"/>
                  </a:cubicBezTo>
                  <a:cubicBezTo>
                    <a:pt x="2283460" y="204622"/>
                    <a:pt x="2322830" y="199542"/>
                    <a:pt x="2371090" y="205892"/>
                  </a:cubicBezTo>
                  <a:cubicBezTo>
                    <a:pt x="2413000" y="212242"/>
                    <a:pt x="2452370" y="217322"/>
                    <a:pt x="2490470" y="230022"/>
                  </a:cubicBezTo>
                  <a:cubicBezTo>
                    <a:pt x="2527300" y="241452"/>
                    <a:pt x="2565400" y="259232"/>
                    <a:pt x="2599690" y="280822"/>
                  </a:cubicBezTo>
                  <a:cubicBezTo>
                    <a:pt x="2633980" y="302412"/>
                    <a:pt x="2665730" y="327812"/>
                    <a:pt x="2693670" y="357022"/>
                  </a:cubicBezTo>
                  <a:cubicBezTo>
                    <a:pt x="2721610" y="386232"/>
                    <a:pt x="2747010" y="419252"/>
                    <a:pt x="2767330" y="453542"/>
                  </a:cubicBezTo>
                  <a:cubicBezTo>
                    <a:pt x="2787650" y="487832"/>
                    <a:pt x="2804160" y="525932"/>
                    <a:pt x="2815590" y="565302"/>
                  </a:cubicBezTo>
                  <a:cubicBezTo>
                    <a:pt x="2827020" y="603402"/>
                    <a:pt x="2833370" y="644042"/>
                    <a:pt x="2835910" y="684682"/>
                  </a:cubicBezTo>
                  <a:cubicBezTo>
                    <a:pt x="2837180" y="724052"/>
                    <a:pt x="2833370" y="765962"/>
                    <a:pt x="2825750" y="805332"/>
                  </a:cubicBezTo>
                  <a:cubicBezTo>
                    <a:pt x="2818130" y="844702"/>
                    <a:pt x="2805430" y="884072"/>
                    <a:pt x="2788920" y="919632"/>
                  </a:cubicBezTo>
                  <a:cubicBezTo>
                    <a:pt x="2771140" y="956462"/>
                    <a:pt x="2749550" y="992022"/>
                    <a:pt x="2724150" y="1022502"/>
                  </a:cubicBezTo>
                  <a:cubicBezTo>
                    <a:pt x="2698750" y="1054252"/>
                    <a:pt x="2669540" y="1083462"/>
                    <a:pt x="2637790" y="1107592"/>
                  </a:cubicBezTo>
                  <a:cubicBezTo>
                    <a:pt x="2604770" y="1131722"/>
                    <a:pt x="2569210" y="1152042"/>
                    <a:pt x="2532380" y="1168552"/>
                  </a:cubicBezTo>
                  <a:cubicBezTo>
                    <a:pt x="2495550" y="1183792"/>
                    <a:pt x="2456180" y="1196492"/>
                    <a:pt x="2416810" y="1202842"/>
                  </a:cubicBezTo>
                  <a:cubicBezTo>
                    <a:pt x="2377440" y="1209192"/>
                    <a:pt x="2294890" y="1207922"/>
                    <a:pt x="2294890" y="1207922"/>
                  </a:cubicBezTo>
                  <a:cubicBezTo>
                    <a:pt x="2294890" y="1207922"/>
                    <a:pt x="2296160" y="1207922"/>
                    <a:pt x="2296160" y="1207922"/>
                  </a:cubicBezTo>
                  <a:cubicBezTo>
                    <a:pt x="2296160" y="1207922"/>
                    <a:pt x="2294890" y="1207922"/>
                    <a:pt x="2293620" y="1207922"/>
                  </a:cubicBezTo>
                  <a:cubicBezTo>
                    <a:pt x="2289810" y="1209192"/>
                    <a:pt x="2275840" y="1220622"/>
                    <a:pt x="2275840" y="1220622"/>
                  </a:cubicBezTo>
                  <a:cubicBezTo>
                    <a:pt x="2274570" y="1220622"/>
                    <a:pt x="2233930" y="1237132"/>
                    <a:pt x="2212340" y="1244752"/>
                  </a:cubicBezTo>
                  <a:cubicBezTo>
                    <a:pt x="2190750" y="1252372"/>
                    <a:pt x="2150110" y="1267612"/>
                    <a:pt x="2148840" y="1268882"/>
                  </a:cubicBezTo>
                  <a:cubicBezTo>
                    <a:pt x="2148840" y="1268882"/>
                    <a:pt x="2104390" y="1273962"/>
                    <a:pt x="2081530" y="1276502"/>
                  </a:cubicBezTo>
                  <a:cubicBezTo>
                    <a:pt x="2059940" y="1279042"/>
                    <a:pt x="2047240" y="1281582"/>
                    <a:pt x="2015490" y="1284122"/>
                  </a:cubicBezTo>
                  <a:cubicBezTo>
                    <a:pt x="1927860" y="1293012"/>
                    <a:pt x="1691640" y="1319682"/>
                    <a:pt x="1529080" y="1317142"/>
                  </a:cubicBezTo>
                  <a:cubicBezTo>
                    <a:pt x="1363980" y="1314602"/>
                    <a:pt x="1134110" y="1290472"/>
                    <a:pt x="1029970" y="1265072"/>
                  </a:cubicBezTo>
                  <a:cubicBezTo>
                    <a:pt x="980440" y="1253642"/>
                    <a:pt x="962660" y="1226972"/>
                    <a:pt x="923290" y="1224432"/>
                  </a:cubicBezTo>
                  <a:cubicBezTo>
                    <a:pt x="878840" y="1221892"/>
                    <a:pt x="807720" y="1277772"/>
                    <a:pt x="772160" y="1262532"/>
                  </a:cubicBezTo>
                  <a:cubicBezTo>
                    <a:pt x="742950" y="1249832"/>
                    <a:pt x="746760" y="1178712"/>
                    <a:pt x="717550" y="1164742"/>
                  </a:cubicBezTo>
                  <a:cubicBezTo>
                    <a:pt x="684530" y="1148232"/>
                    <a:pt x="629920" y="1187602"/>
                    <a:pt x="580390" y="1187602"/>
                  </a:cubicBezTo>
                  <a:cubicBezTo>
                    <a:pt x="523240" y="1187602"/>
                    <a:pt x="454660" y="1177442"/>
                    <a:pt x="396240" y="1158392"/>
                  </a:cubicBezTo>
                  <a:cubicBezTo>
                    <a:pt x="337820" y="1139342"/>
                    <a:pt x="279400" y="1108862"/>
                    <a:pt x="229870" y="1072032"/>
                  </a:cubicBezTo>
                  <a:cubicBezTo>
                    <a:pt x="181610" y="1035202"/>
                    <a:pt x="135890" y="986942"/>
                    <a:pt x="100330" y="936142"/>
                  </a:cubicBezTo>
                  <a:cubicBezTo>
                    <a:pt x="66040" y="885342"/>
                    <a:pt x="38100" y="826922"/>
                    <a:pt x="21590" y="767232"/>
                  </a:cubicBezTo>
                  <a:cubicBezTo>
                    <a:pt x="5080" y="708812"/>
                    <a:pt x="0" y="581812"/>
                    <a:pt x="0" y="581812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3" name="Group 33"/>
          <p:cNvGrpSpPr/>
          <p:nvPr/>
        </p:nvGrpSpPr>
        <p:grpSpPr>
          <a:xfrm>
            <a:off x="15675293" y="9397365"/>
            <a:ext cx="1328738" cy="869632"/>
            <a:chOff x="0" y="0"/>
            <a:chExt cx="1771650" cy="1159510"/>
          </a:xfrm>
        </p:grpSpPr>
        <p:sp>
          <p:nvSpPr>
            <p:cNvPr id="34" name="Freeform 34"/>
            <p:cNvSpPr/>
            <p:nvPr/>
          </p:nvSpPr>
          <p:spPr>
            <a:xfrm>
              <a:off x="49827" y="50800"/>
              <a:ext cx="1671571" cy="1058559"/>
            </a:xfrm>
            <a:custGeom>
              <a:avLst/>
              <a:gdLst/>
              <a:ahLst/>
              <a:cxnLst/>
              <a:rect l="l" t="t" r="r" b="b"/>
              <a:pathLst>
                <a:path w="1671571" h="1058559">
                  <a:moveTo>
                    <a:pt x="530563" y="0"/>
                  </a:moveTo>
                  <a:cubicBezTo>
                    <a:pt x="1227793" y="29210"/>
                    <a:pt x="1268433" y="31750"/>
                    <a:pt x="1320503" y="49530"/>
                  </a:cubicBezTo>
                  <a:cubicBezTo>
                    <a:pt x="1372573" y="67310"/>
                    <a:pt x="1424643" y="95250"/>
                    <a:pt x="1467823" y="128270"/>
                  </a:cubicBezTo>
                  <a:cubicBezTo>
                    <a:pt x="1512273" y="161290"/>
                    <a:pt x="1551643" y="204470"/>
                    <a:pt x="1583393" y="250190"/>
                  </a:cubicBezTo>
                  <a:cubicBezTo>
                    <a:pt x="1613873" y="295910"/>
                    <a:pt x="1638003" y="349250"/>
                    <a:pt x="1653243" y="402590"/>
                  </a:cubicBezTo>
                  <a:cubicBezTo>
                    <a:pt x="1667213" y="455930"/>
                    <a:pt x="1673563" y="514350"/>
                    <a:pt x="1671023" y="568960"/>
                  </a:cubicBezTo>
                  <a:cubicBezTo>
                    <a:pt x="1667213" y="623570"/>
                    <a:pt x="1654513" y="680720"/>
                    <a:pt x="1634193" y="732790"/>
                  </a:cubicBezTo>
                  <a:cubicBezTo>
                    <a:pt x="1613873" y="783590"/>
                    <a:pt x="1583393" y="833120"/>
                    <a:pt x="1547833" y="875030"/>
                  </a:cubicBezTo>
                  <a:cubicBezTo>
                    <a:pt x="1512273" y="916940"/>
                    <a:pt x="1467823" y="955040"/>
                    <a:pt x="1419563" y="984250"/>
                  </a:cubicBezTo>
                  <a:cubicBezTo>
                    <a:pt x="1372573" y="1012190"/>
                    <a:pt x="1317963" y="1033780"/>
                    <a:pt x="1264623" y="1045210"/>
                  </a:cubicBezTo>
                  <a:cubicBezTo>
                    <a:pt x="1210013" y="1057910"/>
                    <a:pt x="1151593" y="1060450"/>
                    <a:pt x="1096983" y="1054100"/>
                  </a:cubicBezTo>
                  <a:cubicBezTo>
                    <a:pt x="1042373" y="1047750"/>
                    <a:pt x="986493" y="1032510"/>
                    <a:pt x="935693" y="1009650"/>
                  </a:cubicBezTo>
                  <a:cubicBezTo>
                    <a:pt x="886163" y="985520"/>
                    <a:pt x="837903" y="952500"/>
                    <a:pt x="797263" y="914400"/>
                  </a:cubicBezTo>
                  <a:cubicBezTo>
                    <a:pt x="757893" y="877570"/>
                    <a:pt x="722333" y="830580"/>
                    <a:pt x="696933" y="781050"/>
                  </a:cubicBezTo>
                  <a:cubicBezTo>
                    <a:pt x="670263" y="732790"/>
                    <a:pt x="652483" y="676910"/>
                    <a:pt x="643593" y="622300"/>
                  </a:cubicBezTo>
                  <a:cubicBezTo>
                    <a:pt x="634703" y="567690"/>
                    <a:pt x="634703" y="509270"/>
                    <a:pt x="643593" y="454660"/>
                  </a:cubicBezTo>
                  <a:cubicBezTo>
                    <a:pt x="652483" y="401320"/>
                    <a:pt x="671533" y="345440"/>
                    <a:pt x="696933" y="297180"/>
                  </a:cubicBezTo>
                  <a:cubicBezTo>
                    <a:pt x="723603" y="247650"/>
                    <a:pt x="759163" y="200660"/>
                    <a:pt x="798533" y="163830"/>
                  </a:cubicBezTo>
                  <a:cubicBezTo>
                    <a:pt x="839173" y="125730"/>
                    <a:pt x="887433" y="92710"/>
                    <a:pt x="938233" y="69850"/>
                  </a:cubicBezTo>
                  <a:cubicBezTo>
                    <a:pt x="987763" y="46990"/>
                    <a:pt x="1044913" y="30480"/>
                    <a:pt x="1099523" y="25400"/>
                  </a:cubicBezTo>
                  <a:cubicBezTo>
                    <a:pt x="1154133" y="19050"/>
                    <a:pt x="1212553" y="22860"/>
                    <a:pt x="1265893" y="34290"/>
                  </a:cubicBezTo>
                  <a:cubicBezTo>
                    <a:pt x="1320503" y="46990"/>
                    <a:pt x="1375113" y="68580"/>
                    <a:pt x="1422103" y="96520"/>
                  </a:cubicBezTo>
                  <a:cubicBezTo>
                    <a:pt x="1469093" y="125730"/>
                    <a:pt x="1513543" y="163830"/>
                    <a:pt x="1549103" y="205740"/>
                  </a:cubicBezTo>
                  <a:cubicBezTo>
                    <a:pt x="1584663" y="247650"/>
                    <a:pt x="1615143" y="298450"/>
                    <a:pt x="1635463" y="349250"/>
                  </a:cubicBezTo>
                  <a:cubicBezTo>
                    <a:pt x="1655783" y="400050"/>
                    <a:pt x="1668483" y="457200"/>
                    <a:pt x="1671023" y="513080"/>
                  </a:cubicBezTo>
                  <a:cubicBezTo>
                    <a:pt x="1673563" y="567690"/>
                    <a:pt x="1667213" y="626110"/>
                    <a:pt x="1651973" y="679450"/>
                  </a:cubicBezTo>
                  <a:cubicBezTo>
                    <a:pt x="1638003" y="732790"/>
                    <a:pt x="1612603" y="786130"/>
                    <a:pt x="1582123" y="830580"/>
                  </a:cubicBezTo>
                  <a:cubicBezTo>
                    <a:pt x="1550373" y="876300"/>
                    <a:pt x="1511003" y="919480"/>
                    <a:pt x="1466553" y="952500"/>
                  </a:cubicBezTo>
                  <a:cubicBezTo>
                    <a:pt x="1422103" y="985520"/>
                    <a:pt x="1370033" y="1013460"/>
                    <a:pt x="1317963" y="1031240"/>
                  </a:cubicBezTo>
                  <a:cubicBezTo>
                    <a:pt x="1265893" y="1047750"/>
                    <a:pt x="1226523" y="1054100"/>
                    <a:pt x="1152863" y="1057910"/>
                  </a:cubicBezTo>
                  <a:cubicBezTo>
                    <a:pt x="1004273" y="1064260"/>
                    <a:pt x="610573" y="1022350"/>
                    <a:pt x="477223" y="1005840"/>
                  </a:cubicBezTo>
                  <a:cubicBezTo>
                    <a:pt x="421343" y="998220"/>
                    <a:pt x="395943" y="995680"/>
                    <a:pt x="357843" y="984250"/>
                  </a:cubicBezTo>
                  <a:cubicBezTo>
                    <a:pt x="319743" y="972820"/>
                    <a:pt x="281643" y="956310"/>
                    <a:pt x="247353" y="935990"/>
                  </a:cubicBezTo>
                  <a:cubicBezTo>
                    <a:pt x="211793" y="914400"/>
                    <a:pt x="178773" y="889000"/>
                    <a:pt x="150833" y="861060"/>
                  </a:cubicBezTo>
                  <a:cubicBezTo>
                    <a:pt x="121623" y="833120"/>
                    <a:pt x="96223" y="800100"/>
                    <a:pt x="74633" y="765810"/>
                  </a:cubicBezTo>
                  <a:cubicBezTo>
                    <a:pt x="54313" y="732790"/>
                    <a:pt x="36533" y="694690"/>
                    <a:pt x="23833" y="656590"/>
                  </a:cubicBezTo>
                  <a:cubicBezTo>
                    <a:pt x="12403" y="618490"/>
                    <a:pt x="4783" y="576580"/>
                    <a:pt x="973" y="537210"/>
                  </a:cubicBezTo>
                  <a:cubicBezTo>
                    <a:pt x="-1567" y="496570"/>
                    <a:pt x="973" y="454660"/>
                    <a:pt x="7323" y="415290"/>
                  </a:cubicBezTo>
                  <a:cubicBezTo>
                    <a:pt x="14943" y="375920"/>
                    <a:pt x="26373" y="336550"/>
                    <a:pt x="42883" y="299720"/>
                  </a:cubicBezTo>
                  <a:cubicBezTo>
                    <a:pt x="59393" y="262890"/>
                    <a:pt x="80983" y="227330"/>
                    <a:pt x="105113" y="195580"/>
                  </a:cubicBezTo>
                  <a:cubicBezTo>
                    <a:pt x="129243" y="163830"/>
                    <a:pt x="158453" y="133350"/>
                    <a:pt x="190203" y="109220"/>
                  </a:cubicBezTo>
                  <a:cubicBezTo>
                    <a:pt x="221953" y="83820"/>
                    <a:pt x="257513" y="62230"/>
                    <a:pt x="293073" y="45720"/>
                  </a:cubicBezTo>
                  <a:cubicBezTo>
                    <a:pt x="329903" y="27940"/>
                    <a:pt x="369273" y="15240"/>
                    <a:pt x="408643" y="7620"/>
                  </a:cubicBezTo>
                  <a:cubicBezTo>
                    <a:pt x="449283" y="1270"/>
                    <a:pt x="530563" y="0"/>
                    <a:pt x="530563" y="0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386592A0-A42E-88D6-4846-D4B87871AE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35915" y="9578684"/>
            <a:ext cx="1933845" cy="6954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905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5" y="9686925"/>
            <a:ext cx="2153260" cy="514350"/>
            <a:chOff x="0" y="0"/>
            <a:chExt cx="2871013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656879"/>
            <a:ext cx="10703062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Project Scope: Initial Focus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003079"/>
            <a:ext cx="16230600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For our initial 2-3 week project timeframe, we are concentrating on a targeted set of anatomical structures to ensure a high-quality, beginner-friendly experience.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3926509"/>
            <a:ext cx="1225448" cy="2203847"/>
            <a:chOff x="0" y="0"/>
            <a:chExt cx="1633931" cy="2938462"/>
          </a:xfrm>
        </p:grpSpPr>
        <p:sp>
          <p:nvSpPr>
            <p:cNvPr id="11" name="Freeform 11"/>
            <p:cNvSpPr/>
            <p:nvPr/>
          </p:nvSpPr>
          <p:spPr>
            <a:xfrm>
              <a:off x="19050" y="19050"/>
              <a:ext cx="1595882" cy="2900299"/>
            </a:xfrm>
            <a:custGeom>
              <a:avLst/>
              <a:gdLst/>
              <a:ahLst/>
              <a:cxnLst/>
              <a:rect l="l" t="t" r="r" b="b"/>
              <a:pathLst>
                <a:path w="1595882" h="2900299">
                  <a:moveTo>
                    <a:pt x="0" y="806323"/>
                  </a:moveTo>
                  <a:cubicBezTo>
                    <a:pt x="0" y="361061"/>
                    <a:pt x="357251" y="0"/>
                    <a:pt x="797941" y="0"/>
                  </a:cubicBezTo>
                  <a:cubicBezTo>
                    <a:pt x="1238631" y="0"/>
                    <a:pt x="1595882" y="361061"/>
                    <a:pt x="1595882" y="806323"/>
                  </a:cubicBezTo>
                  <a:lnTo>
                    <a:pt x="1595882" y="2093976"/>
                  </a:lnTo>
                  <a:cubicBezTo>
                    <a:pt x="1595882" y="2539365"/>
                    <a:pt x="1238631" y="2900299"/>
                    <a:pt x="797941" y="2900299"/>
                  </a:cubicBezTo>
                  <a:cubicBezTo>
                    <a:pt x="357251" y="2900299"/>
                    <a:pt x="0" y="2539365"/>
                    <a:pt x="0" y="2093976"/>
                  </a:cubicBezTo>
                  <a:close/>
                </a:path>
              </a:pathLst>
            </a:custGeom>
            <a:solidFill>
              <a:srgbClr val="00002E"/>
            </a:solidFill>
            <a:ln w="12700">
              <a:solidFill>
                <a:srgbClr val="000000"/>
              </a:solidFill>
            </a:ln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633982" cy="2938399"/>
            </a:xfrm>
            <a:custGeom>
              <a:avLst/>
              <a:gdLst/>
              <a:ahLst/>
              <a:cxnLst/>
              <a:rect l="l" t="t" r="r" b="b"/>
              <a:pathLst>
                <a:path w="1633982" h="2938399">
                  <a:moveTo>
                    <a:pt x="0" y="825373"/>
                  </a:moveTo>
                  <a:cubicBezTo>
                    <a:pt x="0" y="369697"/>
                    <a:pt x="365633" y="0"/>
                    <a:pt x="816991" y="0"/>
                  </a:cubicBezTo>
                  <a:cubicBezTo>
                    <a:pt x="827532" y="0"/>
                    <a:pt x="836041" y="8509"/>
                    <a:pt x="836041" y="19050"/>
                  </a:cubicBezTo>
                  <a:lnTo>
                    <a:pt x="816991" y="19050"/>
                  </a:lnTo>
                  <a:lnTo>
                    <a:pt x="816991" y="0"/>
                  </a:lnTo>
                  <a:lnTo>
                    <a:pt x="816991" y="19050"/>
                  </a:lnTo>
                  <a:lnTo>
                    <a:pt x="816991" y="0"/>
                  </a:lnTo>
                  <a:cubicBezTo>
                    <a:pt x="1268349" y="0"/>
                    <a:pt x="1633982" y="369697"/>
                    <a:pt x="1633982" y="825373"/>
                  </a:cubicBezTo>
                  <a:lnTo>
                    <a:pt x="1633982" y="2113026"/>
                  </a:lnTo>
                  <a:lnTo>
                    <a:pt x="1614932" y="2113026"/>
                  </a:lnTo>
                  <a:lnTo>
                    <a:pt x="1633982" y="2113026"/>
                  </a:lnTo>
                  <a:cubicBezTo>
                    <a:pt x="1633982" y="2568702"/>
                    <a:pt x="1268349" y="2938399"/>
                    <a:pt x="816991" y="2938399"/>
                  </a:cubicBezTo>
                  <a:lnTo>
                    <a:pt x="816991" y="2919349"/>
                  </a:lnTo>
                  <a:lnTo>
                    <a:pt x="816991" y="2938399"/>
                  </a:lnTo>
                  <a:cubicBezTo>
                    <a:pt x="365633" y="2938526"/>
                    <a:pt x="0" y="2568702"/>
                    <a:pt x="0" y="2113026"/>
                  </a:cubicBezTo>
                  <a:lnTo>
                    <a:pt x="0" y="825373"/>
                  </a:lnTo>
                  <a:lnTo>
                    <a:pt x="19050" y="825373"/>
                  </a:lnTo>
                  <a:lnTo>
                    <a:pt x="0" y="825373"/>
                  </a:lnTo>
                  <a:moveTo>
                    <a:pt x="38100" y="825373"/>
                  </a:moveTo>
                  <a:lnTo>
                    <a:pt x="38100" y="2113026"/>
                  </a:lnTo>
                  <a:lnTo>
                    <a:pt x="19050" y="2113026"/>
                  </a:lnTo>
                  <a:lnTo>
                    <a:pt x="38100" y="2113026"/>
                  </a:lnTo>
                  <a:cubicBezTo>
                    <a:pt x="38100" y="2548001"/>
                    <a:pt x="386969" y="2900299"/>
                    <a:pt x="816991" y="2900299"/>
                  </a:cubicBezTo>
                  <a:cubicBezTo>
                    <a:pt x="1247013" y="2900299"/>
                    <a:pt x="1595882" y="2548001"/>
                    <a:pt x="1595882" y="2113026"/>
                  </a:cubicBezTo>
                  <a:lnTo>
                    <a:pt x="1595882" y="825373"/>
                  </a:lnTo>
                  <a:lnTo>
                    <a:pt x="1614932" y="825373"/>
                  </a:lnTo>
                  <a:lnTo>
                    <a:pt x="1595882" y="825373"/>
                  </a:lnTo>
                  <a:cubicBezTo>
                    <a:pt x="1595882" y="390398"/>
                    <a:pt x="1246886" y="38100"/>
                    <a:pt x="816991" y="38100"/>
                  </a:cubicBezTo>
                  <a:cubicBezTo>
                    <a:pt x="806450" y="38100"/>
                    <a:pt x="797941" y="29591"/>
                    <a:pt x="797941" y="19050"/>
                  </a:cubicBezTo>
                  <a:lnTo>
                    <a:pt x="816991" y="19050"/>
                  </a:lnTo>
                  <a:lnTo>
                    <a:pt x="816991" y="38100"/>
                  </a:lnTo>
                  <a:cubicBezTo>
                    <a:pt x="386969" y="38100"/>
                    <a:pt x="38100" y="390398"/>
                    <a:pt x="38100" y="825373"/>
                  </a:cubicBezTo>
                  <a:close/>
                </a:path>
              </a:pathLst>
            </a:custGeom>
            <a:solidFill>
              <a:srgbClr val="F2B4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3" name="TextBox 13"/>
          <p:cNvSpPr txBox="1"/>
          <p:nvPr/>
        </p:nvSpPr>
        <p:spPr>
          <a:xfrm>
            <a:off x="1416987" y="4814563"/>
            <a:ext cx="448713" cy="494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539003" y="4220889"/>
            <a:ext cx="6291722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5-10 Vital Organs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39003" y="4764109"/>
            <a:ext cx="14011865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We will include a selection of 5 to 10 fundamental 3D organs critical for foundational anatomy learning.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028700" y="6400923"/>
            <a:ext cx="1225448" cy="2682631"/>
            <a:chOff x="0" y="0"/>
            <a:chExt cx="1633931" cy="3576841"/>
          </a:xfrm>
        </p:grpSpPr>
        <p:sp>
          <p:nvSpPr>
            <p:cNvPr id="17" name="Freeform 17"/>
            <p:cNvSpPr/>
            <p:nvPr/>
          </p:nvSpPr>
          <p:spPr>
            <a:xfrm>
              <a:off x="19050" y="19050"/>
              <a:ext cx="1595882" cy="3538728"/>
            </a:xfrm>
            <a:custGeom>
              <a:avLst/>
              <a:gdLst/>
              <a:ahLst/>
              <a:cxnLst/>
              <a:rect l="l" t="t" r="r" b="b"/>
              <a:pathLst>
                <a:path w="1595882" h="3538728">
                  <a:moveTo>
                    <a:pt x="0" y="808228"/>
                  </a:moveTo>
                  <a:cubicBezTo>
                    <a:pt x="0" y="361823"/>
                    <a:pt x="357251" y="0"/>
                    <a:pt x="797941" y="0"/>
                  </a:cubicBezTo>
                  <a:cubicBezTo>
                    <a:pt x="1238631" y="0"/>
                    <a:pt x="1595882" y="361823"/>
                    <a:pt x="1595882" y="808228"/>
                  </a:cubicBezTo>
                  <a:lnTo>
                    <a:pt x="1595882" y="2730500"/>
                  </a:lnTo>
                  <a:cubicBezTo>
                    <a:pt x="1595882" y="3176905"/>
                    <a:pt x="1238631" y="3538728"/>
                    <a:pt x="797941" y="3538728"/>
                  </a:cubicBezTo>
                  <a:cubicBezTo>
                    <a:pt x="357251" y="3538728"/>
                    <a:pt x="0" y="3176905"/>
                    <a:pt x="0" y="2730500"/>
                  </a:cubicBezTo>
                  <a:close/>
                </a:path>
              </a:pathLst>
            </a:custGeom>
            <a:solidFill>
              <a:srgbClr val="00002E"/>
            </a:solidFill>
            <a:ln w="12700">
              <a:solidFill>
                <a:srgbClr val="000000"/>
              </a:solidFill>
            </a:ln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1633982" cy="3576828"/>
            </a:xfrm>
            <a:custGeom>
              <a:avLst/>
              <a:gdLst/>
              <a:ahLst/>
              <a:cxnLst/>
              <a:rect l="l" t="t" r="r" b="b"/>
              <a:pathLst>
                <a:path w="1633982" h="3576828">
                  <a:moveTo>
                    <a:pt x="0" y="827278"/>
                  </a:moveTo>
                  <a:cubicBezTo>
                    <a:pt x="0" y="370586"/>
                    <a:pt x="365506" y="0"/>
                    <a:pt x="816991" y="0"/>
                  </a:cubicBezTo>
                  <a:cubicBezTo>
                    <a:pt x="827532" y="0"/>
                    <a:pt x="836041" y="8509"/>
                    <a:pt x="836041" y="19050"/>
                  </a:cubicBezTo>
                  <a:lnTo>
                    <a:pt x="816991" y="19050"/>
                  </a:lnTo>
                  <a:lnTo>
                    <a:pt x="816991" y="0"/>
                  </a:lnTo>
                  <a:lnTo>
                    <a:pt x="816991" y="19050"/>
                  </a:lnTo>
                  <a:lnTo>
                    <a:pt x="816991" y="0"/>
                  </a:lnTo>
                  <a:cubicBezTo>
                    <a:pt x="1268476" y="0"/>
                    <a:pt x="1633982" y="370586"/>
                    <a:pt x="1633982" y="827278"/>
                  </a:cubicBezTo>
                  <a:lnTo>
                    <a:pt x="1633982" y="2749550"/>
                  </a:lnTo>
                  <a:lnTo>
                    <a:pt x="1614932" y="2749550"/>
                  </a:lnTo>
                  <a:lnTo>
                    <a:pt x="1633982" y="2749550"/>
                  </a:lnTo>
                  <a:cubicBezTo>
                    <a:pt x="1633982" y="3206242"/>
                    <a:pt x="1268476" y="3576828"/>
                    <a:pt x="816991" y="3576828"/>
                  </a:cubicBezTo>
                  <a:lnTo>
                    <a:pt x="816991" y="3557778"/>
                  </a:lnTo>
                  <a:lnTo>
                    <a:pt x="816991" y="3576828"/>
                  </a:lnTo>
                  <a:cubicBezTo>
                    <a:pt x="365506" y="3576828"/>
                    <a:pt x="0" y="3206242"/>
                    <a:pt x="0" y="2749550"/>
                  </a:cubicBezTo>
                  <a:lnTo>
                    <a:pt x="0" y="827278"/>
                  </a:lnTo>
                  <a:lnTo>
                    <a:pt x="19050" y="827278"/>
                  </a:lnTo>
                  <a:lnTo>
                    <a:pt x="0" y="827278"/>
                  </a:lnTo>
                  <a:moveTo>
                    <a:pt x="38100" y="827278"/>
                  </a:moveTo>
                  <a:lnTo>
                    <a:pt x="38100" y="2749550"/>
                  </a:lnTo>
                  <a:lnTo>
                    <a:pt x="19050" y="2749550"/>
                  </a:lnTo>
                  <a:lnTo>
                    <a:pt x="38100" y="2749550"/>
                  </a:lnTo>
                  <a:cubicBezTo>
                    <a:pt x="38100" y="3185668"/>
                    <a:pt x="387096" y="3538728"/>
                    <a:pt x="816991" y="3538728"/>
                  </a:cubicBezTo>
                  <a:cubicBezTo>
                    <a:pt x="1246886" y="3538728"/>
                    <a:pt x="1595882" y="3185668"/>
                    <a:pt x="1595882" y="2749550"/>
                  </a:cubicBezTo>
                  <a:lnTo>
                    <a:pt x="1595882" y="827278"/>
                  </a:lnTo>
                  <a:lnTo>
                    <a:pt x="1614932" y="827278"/>
                  </a:lnTo>
                  <a:lnTo>
                    <a:pt x="1595882" y="827278"/>
                  </a:lnTo>
                  <a:cubicBezTo>
                    <a:pt x="1595882" y="391160"/>
                    <a:pt x="1246886" y="38100"/>
                    <a:pt x="816991" y="38100"/>
                  </a:cubicBezTo>
                  <a:cubicBezTo>
                    <a:pt x="806450" y="38100"/>
                    <a:pt x="797941" y="29591"/>
                    <a:pt x="797941" y="19050"/>
                  </a:cubicBezTo>
                  <a:lnTo>
                    <a:pt x="816991" y="19050"/>
                  </a:lnTo>
                  <a:lnTo>
                    <a:pt x="816991" y="38100"/>
                  </a:lnTo>
                  <a:cubicBezTo>
                    <a:pt x="387096" y="38100"/>
                    <a:pt x="38100" y="391160"/>
                    <a:pt x="38100" y="827278"/>
                  </a:cubicBezTo>
                  <a:close/>
                </a:path>
              </a:pathLst>
            </a:custGeom>
            <a:solidFill>
              <a:srgbClr val="D742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1416987" y="7528445"/>
            <a:ext cx="448713" cy="494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539003" y="6695303"/>
            <a:ext cx="6933053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Nunito Bold"/>
                <a:ea typeface="Nunito Bold"/>
                <a:cs typeface="Nunito Bold"/>
                <a:sym typeface="Nunito Bold"/>
              </a:rPr>
              <a:t>Low Scope, High Impact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39003" y="7238523"/>
            <a:ext cx="14011865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By keeping the scope focused, we ensure a polished and effective initial application within the tight development schedule.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5719107" y="9317355"/>
            <a:ext cx="2586038" cy="975360"/>
            <a:chOff x="0" y="0"/>
            <a:chExt cx="3448050" cy="1300480"/>
          </a:xfrm>
        </p:grpSpPr>
        <p:sp>
          <p:nvSpPr>
            <p:cNvPr id="23" name="Freeform 23"/>
            <p:cNvSpPr/>
            <p:nvPr/>
          </p:nvSpPr>
          <p:spPr>
            <a:xfrm>
              <a:off x="49827" y="50413"/>
              <a:ext cx="3348394" cy="1206156"/>
            </a:xfrm>
            <a:custGeom>
              <a:avLst/>
              <a:gdLst/>
              <a:ahLst/>
              <a:cxnLst/>
              <a:rect l="l" t="t" r="r" b="b"/>
              <a:pathLst>
                <a:path w="3348394" h="1206156">
                  <a:moveTo>
                    <a:pt x="477223" y="202317"/>
                  </a:moveTo>
                  <a:cubicBezTo>
                    <a:pt x="842983" y="173107"/>
                    <a:pt x="1041103" y="143897"/>
                    <a:pt x="1207473" y="113417"/>
                  </a:cubicBezTo>
                  <a:cubicBezTo>
                    <a:pt x="1375113" y="81667"/>
                    <a:pt x="1537673" y="6737"/>
                    <a:pt x="1706583" y="387"/>
                  </a:cubicBezTo>
                  <a:cubicBezTo>
                    <a:pt x="1878033" y="-5963"/>
                    <a:pt x="2054563" y="67697"/>
                    <a:pt x="2227283" y="77857"/>
                  </a:cubicBezTo>
                  <a:cubicBezTo>
                    <a:pt x="2394923" y="88017"/>
                    <a:pt x="2593043" y="51187"/>
                    <a:pt x="2728933" y="65157"/>
                  </a:cubicBezTo>
                  <a:cubicBezTo>
                    <a:pt x="2824183" y="75317"/>
                    <a:pt x="2902923" y="98177"/>
                    <a:pt x="2967693" y="121037"/>
                  </a:cubicBezTo>
                  <a:cubicBezTo>
                    <a:pt x="3015953" y="137547"/>
                    <a:pt x="3051513" y="154057"/>
                    <a:pt x="3088343" y="178187"/>
                  </a:cubicBezTo>
                  <a:cubicBezTo>
                    <a:pt x="3126443" y="201047"/>
                    <a:pt x="3162003" y="230257"/>
                    <a:pt x="3192483" y="262007"/>
                  </a:cubicBezTo>
                  <a:cubicBezTo>
                    <a:pt x="3222963" y="293757"/>
                    <a:pt x="3250903" y="330587"/>
                    <a:pt x="3273763" y="368687"/>
                  </a:cubicBezTo>
                  <a:cubicBezTo>
                    <a:pt x="3295353" y="406787"/>
                    <a:pt x="3313133" y="448697"/>
                    <a:pt x="3325833" y="491877"/>
                  </a:cubicBezTo>
                  <a:cubicBezTo>
                    <a:pt x="3338533" y="533787"/>
                    <a:pt x="3346153" y="578237"/>
                    <a:pt x="3347423" y="622687"/>
                  </a:cubicBezTo>
                  <a:cubicBezTo>
                    <a:pt x="3349963" y="667137"/>
                    <a:pt x="3346153" y="712857"/>
                    <a:pt x="3337263" y="756037"/>
                  </a:cubicBezTo>
                  <a:cubicBezTo>
                    <a:pt x="3328373" y="799217"/>
                    <a:pt x="3314403" y="842397"/>
                    <a:pt x="3295353" y="883037"/>
                  </a:cubicBezTo>
                  <a:cubicBezTo>
                    <a:pt x="3276303" y="922407"/>
                    <a:pt x="3252173" y="961777"/>
                    <a:pt x="3224233" y="996067"/>
                  </a:cubicBezTo>
                  <a:cubicBezTo>
                    <a:pt x="3196293" y="1030357"/>
                    <a:pt x="3163273" y="1062107"/>
                    <a:pt x="3128983" y="1088777"/>
                  </a:cubicBezTo>
                  <a:cubicBezTo>
                    <a:pt x="3093423" y="1115447"/>
                    <a:pt x="3054053" y="1138307"/>
                    <a:pt x="3013413" y="1156087"/>
                  </a:cubicBezTo>
                  <a:cubicBezTo>
                    <a:pt x="2972773" y="1172597"/>
                    <a:pt x="2928323" y="1186567"/>
                    <a:pt x="2885143" y="1192917"/>
                  </a:cubicBezTo>
                  <a:cubicBezTo>
                    <a:pt x="2840693" y="1200537"/>
                    <a:pt x="2794973" y="1203077"/>
                    <a:pt x="2751793" y="1199267"/>
                  </a:cubicBezTo>
                  <a:cubicBezTo>
                    <a:pt x="2707343" y="1195457"/>
                    <a:pt x="2620983" y="1185297"/>
                    <a:pt x="2620983" y="1172597"/>
                  </a:cubicBezTo>
                  <a:cubicBezTo>
                    <a:pt x="2620983" y="1147197"/>
                    <a:pt x="3164543" y="1026547"/>
                    <a:pt x="3174703" y="1049407"/>
                  </a:cubicBezTo>
                  <a:cubicBezTo>
                    <a:pt x="3179783" y="1063377"/>
                    <a:pt x="3079453" y="1125607"/>
                    <a:pt x="3026113" y="1149737"/>
                  </a:cubicBezTo>
                  <a:cubicBezTo>
                    <a:pt x="2972773" y="1175137"/>
                    <a:pt x="2911813" y="1191647"/>
                    <a:pt x="2853393" y="1197997"/>
                  </a:cubicBezTo>
                  <a:cubicBezTo>
                    <a:pt x="2794973" y="1204347"/>
                    <a:pt x="2731473" y="1200537"/>
                    <a:pt x="2674323" y="1187837"/>
                  </a:cubicBezTo>
                  <a:cubicBezTo>
                    <a:pt x="2617173" y="1175137"/>
                    <a:pt x="2558753" y="1151007"/>
                    <a:pt x="2507953" y="1120527"/>
                  </a:cubicBezTo>
                  <a:cubicBezTo>
                    <a:pt x="2457153" y="1090047"/>
                    <a:pt x="2410163" y="1049407"/>
                    <a:pt x="2372063" y="1004957"/>
                  </a:cubicBezTo>
                  <a:cubicBezTo>
                    <a:pt x="2333963" y="959237"/>
                    <a:pt x="2300943" y="905897"/>
                    <a:pt x="2279353" y="851287"/>
                  </a:cubicBezTo>
                  <a:cubicBezTo>
                    <a:pt x="2257763" y="795407"/>
                    <a:pt x="2245063" y="734447"/>
                    <a:pt x="2241253" y="676027"/>
                  </a:cubicBezTo>
                  <a:cubicBezTo>
                    <a:pt x="2238713" y="616337"/>
                    <a:pt x="2245063" y="554107"/>
                    <a:pt x="2261573" y="498227"/>
                  </a:cubicBezTo>
                  <a:cubicBezTo>
                    <a:pt x="2276813" y="441077"/>
                    <a:pt x="2303483" y="383927"/>
                    <a:pt x="2336503" y="335667"/>
                  </a:cubicBezTo>
                  <a:cubicBezTo>
                    <a:pt x="2369523" y="286137"/>
                    <a:pt x="2412703" y="240417"/>
                    <a:pt x="2459693" y="204857"/>
                  </a:cubicBezTo>
                  <a:cubicBezTo>
                    <a:pt x="2506683" y="169297"/>
                    <a:pt x="2562563" y="140087"/>
                    <a:pt x="2618443" y="122307"/>
                  </a:cubicBezTo>
                  <a:cubicBezTo>
                    <a:pt x="2674323" y="103257"/>
                    <a:pt x="2736553" y="93097"/>
                    <a:pt x="2796243" y="93097"/>
                  </a:cubicBezTo>
                  <a:cubicBezTo>
                    <a:pt x="2854663" y="93097"/>
                    <a:pt x="2916893" y="103257"/>
                    <a:pt x="2972773" y="122307"/>
                  </a:cubicBezTo>
                  <a:cubicBezTo>
                    <a:pt x="3028653" y="141357"/>
                    <a:pt x="3083263" y="170567"/>
                    <a:pt x="3130253" y="207397"/>
                  </a:cubicBezTo>
                  <a:cubicBezTo>
                    <a:pt x="3177243" y="242957"/>
                    <a:pt x="3220423" y="288677"/>
                    <a:pt x="3253443" y="336937"/>
                  </a:cubicBezTo>
                  <a:cubicBezTo>
                    <a:pt x="3286463" y="386467"/>
                    <a:pt x="3313133" y="443617"/>
                    <a:pt x="3328373" y="499497"/>
                  </a:cubicBezTo>
                  <a:cubicBezTo>
                    <a:pt x="3343613" y="556647"/>
                    <a:pt x="3351233" y="618877"/>
                    <a:pt x="3347423" y="678567"/>
                  </a:cubicBezTo>
                  <a:cubicBezTo>
                    <a:pt x="3343613" y="736987"/>
                    <a:pt x="3330913" y="797947"/>
                    <a:pt x="3308053" y="852557"/>
                  </a:cubicBezTo>
                  <a:cubicBezTo>
                    <a:pt x="3286463" y="907167"/>
                    <a:pt x="3253443" y="961777"/>
                    <a:pt x="3215343" y="1006227"/>
                  </a:cubicBezTo>
                  <a:cubicBezTo>
                    <a:pt x="3177243" y="1050677"/>
                    <a:pt x="3128983" y="1091317"/>
                    <a:pt x="3079453" y="1121797"/>
                  </a:cubicBezTo>
                  <a:cubicBezTo>
                    <a:pt x="3028653" y="1152277"/>
                    <a:pt x="2970233" y="1175137"/>
                    <a:pt x="2911813" y="1187837"/>
                  </a:cubicBezTo>
                  <a:cubicBezTo>
                    <a:pt x="2854663" y="1200537"/>
                    <a:pt x="2792433" y="1204347"/>
                    <a:pt x="2732743" y="1196727"/>
                  </a:cubicBezTo>
                  <a:cubicBezTo>
                    <a:pt x="2674323" y="1190377"/>
                    <a:pt x="2614633" y="1173867"/>
                    <a:pt x="2561293" y="1148467"/>
                  </a:cubicBezTo>
                  <a:cubicBezTo>
                    <a:pt x="2507953" y="1124337"/>
                    <a:pt x="2455883" y="1088777"/>
                    <a:pt x="2412703" y="1048137"/>
                  </a:cubicBezTo>
                  <a:cubicBezTo>
                    <a:pt x="2369523" y="1007497"/>
                    <a:pt x="2332693" y="957967"/>
                    <a:pt x="2304753" y="904627"/>
                  </a:cubicBezTo>
                  <a:cubicBezTo>
                    <a:pt x="2276813" y="852557"/>
                    <a:pt x="2257763" y="792867"/>
                    <a:pt x="2247603" y="735717"/>
                  </a:cubicBezTo>
                  <a:cubicBezTo>
                    <a:pt x="2238713" y="677297"/>
                    <a:pt x="2238713" y="613797"/>
                    <a:pt x="2247603" y="556647"/>
                  </a:cubicBezTo>
                  <a:cubicBezTo>
                    <a:pt x="2257763" y="498227"/>
                    <a:pt x="2256493" y="438537"/>
                    <a:pt x="2306023" y="386467"/>
                  </a:cubicBezTo>
                  <a:cubicBezTo>
                    <a:pt x="2405083" y="282327"/>
                    <a:pt x="2836883" y="117227"/>
                    <a:pt x="2967693" y="121037"/>
                  </a:cubicBezTo>
                  <a:cubicBezTo>
                    <a:pt x="3024843" y="122307"/>
                    <a:pt x="3051513" y="154057"/>
                    <a:pt x="3088343" y="178187"/>
                  </a:cubicBezTo>
                  <a:cubicBezTo>
                    <a:pt x="3126443" y="201047"/>
                    <a:pt x="3162003" y="230257"/>
                    <a:pt x="3192483" y="262007"/>
                  </a:cubicBezTo>
                  <a:cubicBezTo>
                    <a:pt x="3222963" y="293757"/>
                    <a:pt x="3250903" y="330587"/>
                    <a:pt x="3273763" y="368687"/>
                  </a:cubicBezTo>
                  <a:cubicBezTo>
                    <a:pt x="3295353" y="406787"/>
                    <a:pt x="3313133" y="448697"/>
                    <a:pt x="3325833" y="490607"/>
                  </a:cubicBezTo>
                  <a:cubicBezTo>
                    <a:pt x="3338533" y="533787"/>
                    <a:pt x="3346153" y="578237"/>
                    <a:pt x="3347423" y="622687"/>
                  </a:cubicBezTo>
                  <a:cubicBezTo>
                    <a:pt x="3349963" y="667137"/>
                    <a:pt x="3346153" y="712857"/>
                    <a:pt x="3337263" y="756037"/>
                  </a:cubicBezTo>
                  <a:cubicBezTo>
                    <a:pt x="3328373" y="799217"/>
                    <a:pt x="3314403" y="842397"/>
                    <a:pt x="3295353" y="883037"/>
                  </a:cubicBezTo>
                  <a:cubicBezTo>
                    <a:pt x="3276303" y="922407"/>
                    <a:pt x="3252173" y="961777"/>
                    <a:pt x="3224233" y="996067"/>
                  </a:cubicBezTo>
                  <a:cubicBezTo>
                    <a:pt x="3196293" y="1030357"/>
                    <a:pt x="3163273" y="1062107"/>
                    <a:pt x="3128983" y="1088777"/>
                  </a:cubicBezTo>
                  <a:cubicBezTo>
                    <a:pt x="3093423" y="1115447"/>
                    <a:pt x="3054053" y="1138307"/>
                    <a:pt x="3013413" y="1156087"/>
                  </a:cubicBezTo>
                  <a:cubicBezTo>
                    <a:pt x="2972773" y="1172597"/>
                    <a:pt x="2928323" y="1186567"/>
                    <a:pt x="2885143" y="1192917"/>
                  </a:cubicBezTo>
                  <a:cubicBezTo>
                    <a:pt x="2841963" y="1200537"/>
                    <a:pt x="2807673" y="1203077"/>
                    <a:pt x="2751793" y="1199267"/>
                  </a:cubicBezTo>
                  <a:cubicBezTo>
                    <a:pt x="2648923" y="1190377"/>
                    <a:pt x="2469853" y="1156087"/>
                    <a:pt x="2326343" y="1111637"/>
                  </a:cubicBezTo>
                  <a:cubicBezTo>
                    <a:pt x="2171403" y="1063377"/>
                    <a:pt x="2015193" y="912247"/>
                    <a:pt x="1853903" y="910977"/>
                  </a:cubicBezTo>
                  <a:cubicBezTo>
                    <a:pt x="1686263" y="909707"/>
                    <a:pt x="1518623" y="1072267"/>
                    <a:pt x="1338283" y="1119257"/>
                  </a:cubicBezTo>
                  <a:cubicBezTo>
                    <a:pt x="1154133" y="1168787"/>
                    <a:pt x="928073" y="1186567"/>
                    <a:pt x="759163" y="1197997"/>
                  </a:cubicBezTo>
                  <a:cubicBezTo>
                    <a:pt x="627083" y="1206887"/>
                    <a:pt x="491193" y="1210697"/>
                    <a:pt x="407373" y="1197997"/>
                  </a:cubicBezTo>
                  <a:cubicBezTo>
                    <a:pt x="357843" y="1189107"/>
                    <a:pt x="327363" y="1177677"/>
                    <a:pt x="291803" y="1159897"/>
                  </a:cubicBezTo>
                  <a:cubicBezTo>
                    <a:pt x="254973" y="1143387"/>
                    <a:pt x="219413" y="1121797"/>
                    <a:pt x="188933" y="1096397"/>
                  </a:cubicBezTo>
                  <a:cubicBezTo>
                    <a:pt x="157183" y="1070997"/>
                    <a:pt x="127973" y="1041787"/>
                    <a:pt x="103843" y="1010037"/>
                  </a:cubicBezTo>
                  <a:cubicBezTo>
                    <a:pt x="79713" y="978287"/>
                    <a:pt x="58123" y="942727"/>
                    <a:pt x="41613" y="905897"/>
                  </a:cubicBezTo>
                  <a:cubicBezTo>
                    <a:pt x="26373" y="869067"/>
                    <a:pt x="13673" y="829697"/>
                    <a:pt x="7323" y="789057"/>
                  </a:cubicBezTo>
                  <a:cubicBezTo>
                    <a:pt x="973" y="749687"/>
                    <a:pt x="-1567" y="709047"/>
                    <a:pt x="973" y="668407"/>
                  </a:cubicBezTo>
                  <a:cubicBezTo>
                    <a:pt x="4783" y="629037"/>
                    <a:pt x="12403" y="588397"/>
                    <a:pt x="23833" y="550297"/>
                  </a:cubicBezTo>
                  <a:cubicBezTo>
                    <a:pt x="36533" y="510927"/>
                    <a:pt x="54313" y="474097"/>
                    <a:pt x="75903" y="439807"/>
                  </a:cubicBezTo>
                  <a:cubicBezTo>
                    <a:pt x="96223" y="405517"/>
                    <a:pt x="122893" y="373767"/>
                    <a:pt x="150833" y="344557"/>
                  </a:cubicBezTo>
                  <a:cubicBezTo>
                    <a:pt x="180043" y="316617"/>
                    <a:pt x="213063" y="291217"/>
                    <a:pt x="247353" y="270897"/>
                  </a:cubicBezTo>
                  <a:cubicBezTo>
                    <a:pt x="281643" y="250577"/>
                    <a:pt x="319743" y="234067"/>
                    <a:pt x="357843" y="222637"/>
                  </a:cubicBezTo>
                  <a:cubicBezTo>
                    <a:pt x="397213" y="211207"/>
                    <a:pt x="477223" y="202317"/>
                    <a:pt x="477223" y="202317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24" name="Group 24"/>
          <p:cNvGrpSpPr/>
          <p:nvPr/>
        </p:nvGrpSpPr>
        <p:grpSpPr>
          <a:xfrm>
            <a:off x="16523970" y="9241155"/>
            <a:ext cx="1272540" cy="1034415"/>
            <a:chOff x="0" y="0"/>
            <a:chExt cx="1696720" cy="1379220"/>
          </a:xfrm>
        </p:grpSpPr>
        <p:sp>
          <p:nvSpPr>
            <p:cNvPr id="25" name="Freeform 25"/>
            <p:cNvSpPr/>
            <p:nvPr/>
          </p:nvSpPr>
          <p:spPr>
            <a:xfrm>
              <a:off x="50800" y="50282"/>
              <a:ext cx="1596325" cy="1280678"/>
            </a:xfrm>
            <a:custGeom>
              <a:avLst/>
              <a:gdLst/>
              <a:ahLst/>
              <a:cxnLst/>
              <a:rect l="l" t="t" r="r" b="b"/>
              <a:pathLst>
                <a:path w="1596325" h="1280678">
                  <a:moveTo>
                    <a:pt x="0" y="479308"/>
                  </a:moveTo>
                  <a:cubicBezTo>
                    <a:pt x="30480" y="321828"/>
                    <a:pt x="46990" y="283728"/>
                    <a:pt x="66040" y="249438"/>
                  </a:cubicBezTo>
                  <a:cubicBezTo>
                    <a:pt x="86360" y="213878"/>
                    <a:pt x="111760" y="180858"/>
                    <a:pt x="139700" y="152918"/>
                  </a:cubicBezTo>
                  <a:cubicBezTo>
                    <a:pt x="166370" y="123708"/>
                    <a:pt x="199390" y="97038"/>
                    <a:pt x="232410" y="76718"/>
                  </a:cubicBezTo>
                  <a:cubicBezTo>
                    <a:pt x="266700" y="55128"/>
                    <a:pt x="303530" y="37348"/>
                    <a:pt x="341630" y="24648"/>
                  </a:cubicBezTo>
                  <a:cubicBezTo>
                    <a:pt x="379730" y="11948"/>
                    <a:pt x="420370" y="4328"/>
                    <a:pt x="459740" y="518"/>
                  </a:cubicBezTo>
                  <a:cubicBezTo>
                    <a:pt x="499110" y="-2022"/>
                    <a:pt x="580390" y="5598"/>
                    <a:pt x="580390" y="5598"/>
                  </a:cubicBezTo>
                  <a:cubicBezTo>
                    <a:pt x="580390" y="5598"/>
                    <a:pt x="661670" y="13218"/>
                    <a:pt x="723900" y="25918"/>
                  </a:cubicBezTo>
                  <a:cubicBezTo>
                    <a:pt x="840740" y="48778"/>
                    <a:pt x="1085850" y="72908"/>
                    <a:pt x="1230630" y="155458"/>
                  </a:cubicBezTo>
                  <a:cubicBezTo>
                    <a:pt x="1375410" y="236738"/>
                    <a:pt x="1570990" y="370088"/>
                    <a:pt x="1593850" y="517408"/>
                  </a:cubicBezTo>
                  <a:cubicBezTo>
                    <a:pt x="1620520" y="688858"/>
                    <a:pt x="1426210" y="1016518"/>
                    <a:pt x="1272540" y="1140978"/>
                  </a:cubicBezTo>
                  <a:cubicBezTo>
                    <a:pt x="1143000" y="1246388"/>
                    <a:pt x="892810" y="1259088"/>
                    <a:pt x="781050" y="1275598"/>
                  </a:cubicBezTo>
                  <a:cubicBezTo>
                    <a:pt x="725170" y="1283218"/>
                    <a:pt x="685800" y="1280678"/>
                    <a:pt x="651510" y="1278138"/>
                  </a:cubicBezTo>
                  <a:cubicBezTo>
                    <a:pt x="628650" y="1275598"/>
                    <a:pt x="614680" y="1270518"/>
                    <a:pt x="595630" y="1267978"/>
                  </a:cubicBezTo>
                  <a:cubicBezTo>
                    <a:pt x="576580" y="1266708"/>
                    <a:pt x="553720" y="1269248"/>
                    <a:pt x="538480" y="1265438"/>
                  </a:cubicBezTo>
                  <a:cubicBezTo>
                    <a:pt x="527050" y="1262898"/>
                    <a:pt x="520700" y="1256548"/>
                    <a:pt x="511810" y="1254008"/>
                  </a:cubicBezTo>
                  <a:cubicBezTo>
                    <a:pt x="501650" y="1251468"/>
                    <a:pt x="492760" y="1254008"/>
                    <a:pt x="482600" y="1250198"/>
                  </a:cubicBezTo>
                  <a:cubicBezTo>
                    <a:pt x="468630" y="1245118"/>
                    <a:pt x="449580" y="1231148"/>
                    <a:pt x="431800" y="1223528"/>
                  </a:cubicBezTo>
                  <a:cubicBezTo>
                    <a:pt x="415290" y="1214638"/>
                    <a:pt x="392430" y="1209558"/>
                    <a:pt x="378460" y="1201938"/>
                  </a:cubicBezTo>
                  <a:cubicBezTo>
                    <a:pt x="369570" y="1195588"/>
                    <a:pt x="364490" y="1189238"/>
                    <a:pt x="356870" y="1182888"/>
                  </a:cubicBezTo>
                  <a:cubicBezTo>
                    <a:pt x="349250" y="1177808"/>
                    <a:pt x="340360" y="1176538"/>
                    <a:pt x="331470" y="1170188"/>
                  </a:cubicBezTo>
                  <a:cubicBezTo>
                    <a:pt x="318770" y="1160028"/>
                    <a:pt x="306070" y="1140978"/>
                    <a:pt x="292100" y="1128278"/>
                  </a:cubicBezTo>
                  <a:cubicBezTo>
                    <a:pt x="278130" y="1115578"/>
                    <a:pt x="259080" y="1102878"/>
                    <a:pt x="248920" y="1091448"/>
                  </a:cubicBezTo>
                  <a:cubicBezTo>
                    <a:pt x="241300" y="1082558"/>
                    <a:pt x="240030" y="1073668"/>
                    <a:pt x="233680" y="1066048"/>
                  </a:cubicBezTo>
                  <a:cubicBezTo>
                    <a:pt x="227330" y="1058428"/>
                    <a:pt x="219710" y="1054618"/>
                    <a:pt x="213360" y="1045728"/>
                  </a:cubicBezTo>
                  <a:cubicBezTo>
                    <a:pt x="205740" y="1033028"/>
                    <a:pt x="199390" y="1010168"/>
                    <a:pt x="189230" y="993658"/>
                  </a:cubicBezTo>
                  <a:cubicBezTo>
                    <a:pt x="180340" y="977148"/>
                    <a:pt x="166370" y="959368"/>
                    <a:pt x="160020" y="944128"/>
                  </a:cubicBezTo>
                  <a:cubicBezTo>
                    <a:pt x="156210" y="933968"/>
                    <a:pt x="157480" y="925078"/>
                    <a:pt x="153670" y="916188"/>
                  </a:cubicBezTo>
                  <a:cubicBezTo>
                    <a:pt x="151130" y="907298"/>
                    <a:pt x="144780" y="900948"/>
                    <a:pt x="142240" y="890788"/>
                  </a:cubicBezTo>
                  <a:cubicBezTo>
                    <a:pt x="138430" y="876818"/>
                    <a:pt x="142240" y="852688"/>
                    <a:pt x="135890" y="838718"/>
                  </a:cubicBezTo>
                  <a:cubicBezTo>
                    <a:pt x="130810" y="828558"/>
                    <a:pt x="121920" y="827288"/>
                    <a:pt x="111760" y="815858"/>
                  </a:cubicBezTo>
                  <a:cubicBezTo>
                    <a:pt x="95250" y="794268"/>
                    <a:pt x="64770" y="749818"/>
                    <a:pt x="48260" y="714258"/>
                  </a:cubicBezTo>
                  <a:cubicBezTo>
                    <a:pt x="30480" y="677428"/>
                    <a:pt x="17780" y="638058"/>
                    <a:pt x="10160" y="599958"/>
                  </a:cubicBezTo>
                  <a:cubicBezTo>
                    <a:pt x="1270" y="560588"/>
                    <a:pt x="0" y="479308"/>
                    <a:pt x="0" y="479308"/>
                  </a:cubicBezTo>
                </a:path>
              </a:pathLst>
            </a:custGeom>
            <a:solidFill>
              <a:srgbClr val="00002F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673</Words>
  <Application>Microsoft Office PowerPoint</Application>
  <PresentationFormat>Custom</PresentationFormat>
  <Paragraphs>110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Arial</vt:lpstr>
      <vt:lpstr>Canva Sans Bold</vt:lpstr>
      <vt:lpstr>Canva Sans</vt:lpstr>
      <vt:lpstr>PT Sans</vt:lpstr>
      <vt:lpstr>Nunito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Revolutionising-Anatomy-Education-with-ARVR.pptx</dc:title>
  <cp:lastModifiedBy>Tanisha Arora</cp:lastModifiedBy>
  <cp:revision>1</cp:revision>
  <dcterms:created xsi:type="dcterms:W3CDTF">2006-08-16T00:00:00Z</dcterms:created>
  <dcterms:modified xsi:type="dcterms:W3CDTF">2026-01-27T10:58:28Z</dcterms:modified>
  <dc:identifier>DAG_lUpUBmI</dc:identifier>
</cp:coreProperties>
</file>

<file path=docProps/thumbnail.jpeg>
</file>